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7556500" cy="10693400"/>
  <p:notesSz cx="7556500" cy="10693400"/>
  <p:custDataLst>
    <p:tags r:id="rId1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8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8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8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8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8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42516" y="3358896"/>
            <a:ext cx="3901439" cy="3974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44088" y="10204613"/>
            <a:ext cx="1072514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8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0841"/>
            <a:ext cx="6188710" cy="0"/>
          </a:xfrm>
          <a:custGeom>
            <a:avLst/>
            <a:gdLst/>
            <a:ahLst/>
            <a:cxnLst/>
            <a:rect l="l" t="t" r="r" b="b"/>
            <a:pathLst>
              <a:path w="6188709">
                <a:moveTo>
                  <a:pt x="0" y="0"/>
                </a:moveTo>
                <a:lnTo>
                  <a:pt x="618870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793710"/>
            <a:ext cx="5390515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745"/>
              </a:spcBef>
            </a:pPr>
            <a:r>
              <a:rPr lang="zh-CN" sz="2200" b="1" spc="-5" dirty="0">
                <a:latin typeface="黑体" panose="02010609060101010101" charset="-122"/>
                <a:cs typeface="黑体" panose="02010609060101010101" charset="-122"/>
              </a:rPr>
              <a:t>注塑件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在线视觉检测技术方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案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项目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基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本信息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3244088" y="10204613"/>
            <a:ext cx="1072514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lang="en-US" spc="5" dirty="0"/>
              <a:t>7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5441" y="1549400"/>
          <a:ext cx="6332855" cy="257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/>
                <a:gridCol w="2199640"/>
                <a:gridCol w="824864"/>
                <a:gridCol w="2476500"/>
              </a:tblGrid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产品名称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外壳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检测效率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满足机械手节拍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漏判率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0%（OK</a:t>
                      </a:r>
                      <a:r>
                        <a:rPr sz="1200" spc="-3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品不能有</a:t>
                      </a:r>
                      <a:r>
                        <a:rPr sz="1200" spc="-3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NG</a:t>
                      </a:r>
                      <a:r>
                        <a:rPr sz="1200" spc="-3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品）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误判率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0.5%（OK</a:t>
                      </a:r>
                      <a:r>
                        <a:rPr sz="1200" spc="-3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判定为</a:t>
                      </a:r>
                      <a:r>
                        <a:rPr sz="1200" spc="-3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NG</a:t>
                      </a:r>
                      <a:r>
                        <a:rPr sz="1200" spc="-3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数/检测总数）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检测方式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在线检测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检测精度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详见技术方案书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版本描述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V1.0:首版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方案版本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V1.0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评估人员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赖信祥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评估日期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2023/04/07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检测内容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3261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详见技术方案书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3100" y="4052644"/>
            <a:ext cx="6290945" cy="553783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使用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注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意事项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323850" marR="81280" lvl="1" indent="-323850" algn="just">
              <a:lnSpc>
                <a:spcPts val="2400"/>
              </a:lnSpc>
              <a:spcBef>
                <a:spcPts val="160"/>
              </a:spcBef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实验室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现场差异：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评估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报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告由实验室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测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试所得，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像效果可能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现场实际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像效果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存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一定程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的差异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正式上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线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使用前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建议先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产线设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备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上进行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测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试，待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检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测系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统稳 定后再上线使用；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3850" marR="81280" lvl="1" indent="-323850" algn="just">
              <a:lnSpc>
                <a:spcPts val="2400"/>
              </a:lnSpc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光学系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统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适用范围：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影像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系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统的光学打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光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系统是根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据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待检测产品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缺陷项目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行定制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对于其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要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求以外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缺陷项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目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的特征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显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现并不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定适用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故无法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兼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容技术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要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求以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外的 检测需求；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3850" marR="81280" lvl="1" indent="-323850" algn="just">
              <a:lnSpc>
                <a:spcPts val="2400"/>
              </a:lnSpc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视觉精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度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干扰因素：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视觉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检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测精度是相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于固定的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检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测区域而言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如若在使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过程中 人为的扩大或缩小实际检测区域的范围，将导致影像系统的检测精度发生相应的变化；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3850" marR="5080" lvl="1" indent="-323850" algn="just">
              <a:lnSpc>
                <a:spcPts val="2400"/>
              </a:lnSpc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软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件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检测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适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用范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围</a:t>
            </a:r>
            <a:r>
              <a:rPr sz="1500" dirty="0"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影像系统的检测工具是依据不同产品</a:t>
            </a:r>
            <a:r>
              <a:rPr sz="12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不同检测要求以及产线生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员的使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习惯进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开发的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属于定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制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化。因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此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，在系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上线稳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定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使用后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为保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证系 统检测的准确性</a:t>
            </a:r>
            <a:r>
              <a:rPr sz="1200" spc="-8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稳定性</a:t>
            </a:r>
            <a:r>
              <a:rPr sz="1200" spc="-1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我司不建议临时增加或更改已经确定的缺陷检项目</a:t>
            </a:r>
            <a:r>
              <a:rPr sz="1200" spc="-8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位置等；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3850" marR="81280" lvl="1" indent="-323850" algn="just">
              <a:lnSpc>
                <a:spcPts val="2400"/>
              </a:lnSpc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影像系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统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适用范围：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该系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仅能够适用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现场所提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供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样品的检测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如后续在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使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用的过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程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待测产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品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的外形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尺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寸、结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构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、材质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所提供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实验测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试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样件不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致时，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我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司无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法保 证其产品的最终检出率，若需变更优化，费用由贵司承担；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3215" lvl="1" indent="-311150" algn="just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现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场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工作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环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境要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求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无粉尘、无油污、无腐蚀性物质、无强光（如阳光或白炽灯）；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9400" marR="142240" lvl="1" indent="-266700" algn="just">
              <a:lnSpc>
                <a:spcPts val="2400"/>
              </a:lnSpc>
              <a:spcBef>
                <a:spcPts val="200"/>
              </a:spcBef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服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调试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范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围：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针对兼容型号、尺寸较多的项目，我司仅提供</a:t>
            </a:r>
            <a:r>
              <a:rPr sz="1200" spc="-3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1-2</a:t>
            </a:r>
            <a:r>
              <a:rPr sz="1200" spc="-3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种产品调试服务，  并以此作为验收标准，其余的兼容型号，我司提供技术培训，由客户自行调试。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7253" y="385728"/>
            <a:ext cx="4469765" cy="18986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厦 门 博 视 源 机 器 视 觉 技 术 有 限 公</a:t>
            </a:r>
            <a:r>
              <a:rPr sz="1600" spc="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0841"/>
            <a:ext cx="6188710" cy="0"/>
          </a:xfrm>
          <a:custGeom>
            <a:avLst/>
            <a:gdLst/>
            <a:ahLst/>
            <a:cxnLst/>
            <a:rect l="l" t="t" r="r" b="b"/>
            <a:pathLst>
              <a:path w="6188709">
                <a:moveTo>
                  <a:pt x="0" y="0"/>
                </a:moveTo>
                <a:lnTo>
                  <a:pt x="618870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849293"/>
            <a:ext cx="2261235" cy="122364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客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户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技术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求及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答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复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323215" lvl="1" indent="-311150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客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户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技术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客户未提供技术要求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3215" lvl="1" indent="-311150">
              <a:lnSpc>
                <a:spcPct val="100000"/>
              </a:lnSpc>
              <a:spcBef>
                <a:spcPts val="650"/>
              </a:spcBef>
              <a:buAutoNum type="arabicPeriod" startAt="2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检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测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项目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评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估结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果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1791" y="2082800"/>
          <a:ext cx="632968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785"/>
                <a:gridCol w="1720214"/>
                <a:gridCol w="817879"/>
                <a:gridCol w="2835275"/>
              </a:tblGrid>
              <a:tr h="298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检测项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是否实现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外壳未注满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可实现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9850">
                        <a:lnSpc>
                          <a:spcPts val="2300"/>
                        </a:lnSpc>
                        <a:spcBef>
                          <a:spcPts val="30"/>
                        </a:spcBef>
                      </a:pPr>
                      <a:r>
                        <a:rPr sz="1200" spc="22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外壳口</a:t>
                      </a:r>
                      <a:r>
                        <a:rPr sz="1200" spc="2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sz="1200" spc="22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外侧边缘未注满</a:t>
                      </a:r>
                      <a:r>
                        <a:rPr sz="1200" spc="2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面</a:t>
                      </a:r>
                      <a:r>
                        <a:rPr sz="1200" spc="22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积大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  0.1mm*0.1mm</a:t>
                      </a:r>
                      <a:r>
                        <a:rPr sz="1200" spc="-3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可检出。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2650">
                <a:tc gridSpan="4">
                  <a:txBody>
                    <a:bodyPr/>
                    <a:lstStyle/>
                    <a:p>
                      <a:pPr marL="67945" marR="31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备注：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sz="1200" spc="-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产品在吸盘检测时需保持稳固</a:t>
                      </a:r>
                      <a:r>
                        <a:rPr sz="1200" spc="-59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产品歪斜不可超过</a:t>
                      </a:r>
                      <a:r>
                        <a:rPr sz="1200" spc="-35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sz="1200" spc="-35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度,歪斜导致的误判不计入产品误判</a:t>
                      </a:r>
                      <a:r>
                        <a:rPr sz="12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率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7945" marR="31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2、该方案仅检测所提供的样品（外壳长边为</a:t>
                      </a:r>
                      <a:r>
                        <a:rPr sz="1200" spc="-3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31mm），不兼容其他型号。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3100" y="3798481"/>
            <a:ext cx="2056764" cy="6369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视觉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系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统设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计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方案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4.1</a:t>
            </a:r>
            <a:r>
              <a:rPr sz="1400" spc="-37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方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案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设计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信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息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2426" y="4445000"/>
          <a:ext cx="6318250" cy="119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0"/>
                <a:gridCol w="527685"/>
                <a:gridCol w="504825"/>
                <a:gridCol w="506094"/>
                <a:gridCol w="605790"/>
                <a:gridCol w="608329"/>
                <a:gridCol w="556260"/>
                <a:gridCol w="851535"/>
                <a:gridCol w="1525904"/>
              </a:tblGrid>
              <a:tr h="590550">
                <a:tc>
                  <a:txBody>
                    <a:bodyPr/>
                    <a:lstStyle/>
                    <a:p>
                      <a:pPr marL="158750" marR="150495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检测 工位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3505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相机 序号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93980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像素  (万)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93345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相机 颜色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marR="142875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镜头 类型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marR="145415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光源 类型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745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光源 数量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1765" indent="114300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视野 (mmxmm)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0" marR="603250" algn="ctr">
                        <a:lnSpc>
                          <a:spcPts val="23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检测 内容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黑白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FA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前景光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136*114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外壳未注满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黑白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FA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前景光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136*114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73100" y="5702808"/>
            <a:ext cx="1581785" cy="868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215" lvl="1" indent="-31115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23850" algn="l"/>
              </a:tabLst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方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案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设计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示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意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图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431800" lvl="2" indent="-41910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4318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工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位一、二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相机</a:t>
            </a:r>
            <a:r>
              <a:rPr sz="1200" spc="-3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1、2（俯视图）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6450" y="394447"/>
            <a:ext cx="4469765" cy="18986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厦 门 博 视 源 机 器 视 觉 技 术 有 限 公</a:t>
            </a:r>
            <a:r>
              <a:rPr sz="1600" spc="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4246" y="6644754"/>
            <a:ext cx="5072426" cy="34596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7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0841"/>
            <a:ext cx="6188710" cy="0"/>
          </a:xfrm>
          <a:custGeom>
            <a:avLst/>
            <a:gdLst/>
            <a:ahLst/>
            <a:cxnLst/>
            <a:rect l="l" t="t" r="r" b="b"/>
            <a:pathLst>
              <a:path w="6188709">
                <a:moveTo>
                  <a:pt x="0" y="0"/>
                </a:moveTo>
                <a:lnTo>
                  <a:pt x="618870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03120" y="1254252"/>
            <a:ext cx="3336797" cy="13304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1791" y="3253740"/>
          <a:ext cx="6320155" cy="313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570"/>
                <a:gridCol w="464820"/>
                <a:gridCol w="448309"/>
                <a:gridCol w="2112645"/>
                <a:gridCol w="2242185"/>
                <a:gridCol w="800100"/>
              </a:tblGrid>
              <a:tr h="585469">
                <a:tc>
                  <a:txBody>
                    <a:bodyPr/>
                    <a:lstStyle/>
                    <a:p>
                      <a:pPr marL="67945" marR="13970">
                        <a:lnSpc>
                          <a:spcPts val="221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序 号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相机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64135">
                        <a:lnSpc>
                          <a:spcPts val="221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不良 类型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98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相机采集图片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62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视觉处理效果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0010" marR="71755" indent="-12700">
                        <a:lnSpc>
                          <a:spcPct val="139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相机  1、2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7320" marR="64135" indent="-76200">
                        <a:lnSpc>
                          <a:spcPct val="139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未注 满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latin typeface="Times New Roman" panose="02020603050405020304"/>
                          <a:cs typeface="Times New Roman" panose="02020603050405020304"/>
                        </a:rPr>
                        <a:t>OK</a:t>
                      </a:r>
                      <a:r>
                        <a:rPr lang="zh-CN" altLang="en-US" sz="1200">
                          <a:latin typeface="Times New Roman" panose="02020603050405020304"/>
                          <a:cs typeface="Times New Roman" panose="02020603050405020304"/>
                        </a:rPr>
                        <a:t>产品</a:t>
                      </a:r>
                      <a:endParaRPr lang="zh-CN" altLang="en-US"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7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0010" marR="71755" indent="-12700">
                        <a:lnSpc>
                          <a:spcPct val="139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相机  1、2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7320" marR="64135" indent="-76200">
                        <a:lnSpc>
                          <a:spcPct val="139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未注 满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3100" y="2615978"/>
            <a:ext cx="4254500" cy="6229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注：图中虚线交点处从左至右分别为相机</a:t>
            </a:r>
            <a:r>
              <a:rPr sz="1200" spc="-33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1、相机</a:t>
            </a:r>
            <a:r>
              <a:rPr sz="1200" spc="-33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200" spc="-33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的视野中心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4.3</a:t>
            </a:r>
            <a:r>
              <a:rPr sz="1400" spc="-36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视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觉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处理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效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果图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示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3752" y="2568562"/>
            <a:ext cx="10160" cy="20955"/>
          </a:xfrm>
          <a:custGeom>
            <a:avLst/>
            <a:gdLst/>
            <a:ahLst/>
            <a:cxnLst/>
            <a:rect l="l" t="t" r="r" b="b"/>
            <a:pathLst>
              <a:path w="10160" h="20955">
                <a:moveTo>
                  <a:pt x="0" y="20713"/>
                </a:moveTo>
                <a:lnTo>
                  <a:pt x="9613" y="20713"/>
                </a:lnTo>
                <a:lnTo>
                  <a:pt x="9613" y="0"/>
                </a:lnTo>
                <a:lnTo>
                  <a:pt x="0" y="0"/>
                </a:lnTo>
                <a:lnTo>
                  <a:pt x="0" y="207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99247" y="1196962"/>
          <a:ext cx="414401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/>
                <a:gridCol w="1695450"/>
                <a:gridCol w="1209675"/>
              </a:tblGrid>
              <a:tr h="752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628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107692" y="2589276"/>
            <a:ext cx="3325495" cy="105410"/>
          </a:xfrm>
          <a:custGeom>
            <a:avLst/>
            <a:gdLst/>
            <a:ahLst/>
            <a:cxnLst/>
            <a:rect l="l" t="t" r="r" b="b"/>
            <a:pathLst>
              <a:path w="3325495" h="105410">
                <a:moveTo>
                  <a:pt x="0" y="0"/>
                </a:moveTo>
                <a:lnTo>
                  <a:pt x="3325367" y="0"/>
                </a:lnTo>
                <a:lnTo>
                  <a:pt x="3325367" y="105156"/>
                </a:lnTo>
                <a:lnTo>
                  <a:pt x="0" y="105156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95500" y="2576195"/>
            <a:ext cx="3350260" cy="130175"/>
          </a:xfrm>
          <a:custGeom>
            <a:avLst/>
            <a:gdLst/>
            <a:ahLst/>
            <a:cxnLst/>
            <a:rect l="l" t="t" r="r" b="b"/>
            <a:pathLst>
              <a:path w="3350260" h="130175">
                <a:moveTo>
                  <a:pt x="3337560" y="130174"/>
                </a:moveTo>
                <a:lnTo>
                  <a:pt x="12700" y="130174"/>
                </a:lnTo>
                <a:lnTo>
                  <a:pt x="10223" y="129933"/>
                </a:lnTo>
                <a:lnTo>
                  <a:pt x="0" y="117474"/>
                </a:lnTo>
                <a:lnTo>
                  <a:pt x="0" y="12699"/>
                </a:lnTo>
                <a:lnTo>
                  <a:pt x="12700" y="0"/>
                </a:lnTo>
                <a:lnTo>
                  <a:pt x="3337560" y="0"/>
                </a:lnTo>
                <a:lnTo>
                  <a:pt x="3350260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104774"/>
                </a:lnTo>
                <a:lnTo>
                  <a:pt x="12700" y="104774"/>
                </a:lnTo>
                <a:lnTo>
                  <a:pt x="25400" y="117474"/>
                </a:lnTo>
                <a:lnTo>
                  <a:pt x="3350260" y="117474"/>
                </a:lnTo>
                <a:lnTo>
                  <a:pt x="3350018" y="119951"/>
                </a:lnTo>
                <a:lnTo>
                  <a:pt x="3340036" y="129933"/>
                </a:lnTo>
                <a:lnTo>
                  <a:pt x="3337560" y="130174"/>
                </a:lnTo>
                <a:close/>
              </a:path>
              <a:path w="3350260" h="130175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3350260" h="130175">
                <a:moveTo>
                  <a:pt x="3324860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3324860" y="12699"/>
                </a:lnTo>
                <a:lnTo>
                  <a:pt x="3324860" y="25399"/>
                </a:lnTo>
                <a:close/>
              </a:path>
              <a:path w="3350260" h="130175">
                <a:moveTo>
                  <a:pt x="3324860" y="117474"/>
                </a:moveTo>
                <a:lnTo>
                  <a:pt x="3324860" y="12699"/>
                </a:lnTo>
                <a:lnTo>
                  <a:pt x="3337560" y="25399"/>
                </a:lnTo>
                <a:lnTo>
                  <a:pt x="3350260" y="25399"/>
                </a:lnTo>
                <a:lnTo>
                  <a:pt x="3350260" y="104774"/>
                </a:lnTo>
                <a:lnTo>
                  <a:pt x="3337560" y="104774"/>
                </a:lnTo>
                <a:lnTo>
                  <a:pt x="3324860" y="117474"/>
                </a:lnTo>
                <a:close/>
              </a:path>
              <a:path w="3350260" h="130175">
                <a:moveTo>
                  <a:pt x="3350260" y="25399"/>
                </a:moveTo>
                <a:lnTo>
                  <a:pt x="3337560" y="25399"/>
                </a:lnTo>
                <a:lnTo>
                  <a:pt x="3324860" y="12699"/>
                </a:lnTo>
                <a:lnTo>
                  <a:pt x="3350260" y="12699"/>
                </a:lnTo>
                <a:lnTo>
                  <a:pt x="3350260" y="25399"/>
                </a:lnTo>
                <a:close/>
              </a:path>
              <a:path w="3350260" h="130175">
                <a:moveTo>
                  <a:pt x="25400" y="117474"/>
                </a:moveTo>
                <a:lnTo>
                  <a:pt x="12700" y="104774"/>
                </a:lnTo>
                <a:lnTo>
                  <a:pt x="25400" y="104774"/>
                </a:lnTo>
                <a:lnTo>
                  <a:pt x="25400" y="117474"/>
                </a:lnTo>
                <a:close/>
              </a:path>
              <a:path w="3350260" h="130175">
                <a:moveTo>
                  <a:pt x="3324860" y="117474"/>
                </a:moveTo>
                <a:lnTo>
                  <a:pt x="25400" y="117474"/>
                </a:lnTo>
                <a:lnTo>
                  <a:pt x="25400" y="104774"/>
                </a:lnTo>
                <a:lnTo>
                  <a:pt x="3324860" y="104774"/>
                </a:lnTo>
                <a:lnTo>
                  <a:pt x="3324860" y="117474"/>
                </a:lnTo>
                <a:close/>
              </a:path>
              <a:path w="3350260" h="130175">
                <a:moveTo>
                  <a:pt x="3350260" y="117474"/>
                </a:moveTo>
                <a:lnTo>
                  <a:pt x="3324860" y="117474"/>
                </a:lnTo>
                <a:lnTo>
                  <a:pt x="3337560" y="104774"/>
                </a:lnTo>
                <a:lnTo>
                  <a:pt x="3350260" y="104774"/>
                </a:lnTo>
                <a:lnTo>
                  <a:pt x="3350260" y="117474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82832" y="394995"/>
            <a:ext cx="4482465" cy="18986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厦 门 博 视 源 机 器 视 觉 技 术 有 限 公</a:t>
            </a:r>
            <a:r>
              <a:rPr sz="1600" spc="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7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56685" y="3898900"/>
            <a:ext cx="2108835" cy="11029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07565" y="3822700"/>
            <a:ext cx="1413510" cy="1189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3100" y="4907394"/>
            <a:ext cx="627380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5.1.1</a:t>
            </a:r>
            <a:r>
              <a:rPr sz="1200" spc="-9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为了保证检测稳定性，设备采用型材固定在注塑机两侧的钣金上；机构整体参考尺寸：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长*宽*高=640*320*501mm，具体尺寸按最终设计为准。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00" dirty="0">
                <a:latin typeface="黑体" panose="02010609060101010101" charset="-122"/>
                <a:cs typeface="黑体" panose="02010609060101010101" charset="-122"/>
              </a:rPr>
              <a:t>5.2</a:t>
            </a:r>
            <a:r>
              <a:rPr sz="1600" spc="-41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线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注塑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结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构示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意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图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1858" y="411806"/>
            <a:ext cx="609600" cy="189865"/>
          </a:xfrm>
          <a:custGeom>
            <a:avLst/>
            <a:gdLst/>
            <a:ahLst/>
            <a:cxnLst/>
            <a:rect l="l" t="t" r="r" b="b"/>
            <a:pathLst>
              <a:path w="609600" h="189865">
                <a:moveTo>
                  <a:pt x="0" y="189661"/>
                </a:moveTo>
                <a:lnTo>
                  <a:pt x="609600" y="189661"/>
                </a:lnTo>
                <a:lnTo>
                  <a:pt x="609600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61458" y="411806"/>
            <a:ext cx="2743200" cy="189865"/>
          </a:xfrm>
          <a:custGeom>
            <a:avLst/>
            <a:gdLst/>
            <a:ahLst/>
            <a:cxnLst/>
            <a:rect l="l" t="t" r="r" b="b"/>
            <a:pathLst>
              <a:path w="2743200" h="189865">
                <a:moveTo>
                  <a:pt x="0" y="189661"/>
                </a:moveTo>
                <a:lnTo>
                  <a:pt x="2743200" y="189661"/>
                </a:lnTo>
                <a:lnTo>
                  <a:pt x="2743200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4658" y="411806"/>
            <a:ext cx="1116965" cy="189865"/>
          </a:xfrm>
          <a:custGeom>
            <a:avLst/>
            <a:gdLst/>
            <a:ahLst/>
            <a:cxnLst/>
            <a:rect l="l" t="t" r="r" b="b"/>
            <a:pathLst>
              <a:path w="1116964" h="189865">
                <a:moveTo>
                  <a:pt x="0" y="189661"/>
                </a:moveTo>
                <a:lnTo>
                  <a:pt x="1116964" y="189661"/>
                </a:lnTo>
                <a:lnTo>
                  <a:pt x="1116964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3100" y="364194"/>
            <a:ext cx="6214110" cy="117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8230" algn="l"/>
                <a:tab pos="6200775" algn="l"/>
              </a:tabLst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厦 门 博 视 源 机 器 视 觉 技 术 有 限 公</a:t>
            </a:r>
            <a:r>
              <a:rPr sz="1600" u="sng" spc="3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司	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五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机构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部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分说明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latin typeface="黑体" panose="02010609060101010101" charset="-122"/>
                <a:cs typeface="黑体" panose="02010609060101010101" charset="-122"/>
              </a:rPr>
              <a:t>5.1</a:t>
            </a:r>
            <a:r>
              <a:rPr sz="1600" spc="-41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总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体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布局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7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1740" y="5937250"/>
            <a:ext cx="4464685" cy="3599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46250"/>
            <a:ext cx="3892550" cy="2658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3100" y="8575675"/>
            <a:ext cx="410210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lvl="2" indent="-4191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18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显示器放置在注塑尾部的左上方，如上图所示；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31800" lvl="2" indent="-41910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4318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控制柜放置在注塑机机架内侧，采用电控柜进行保护；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455" y="409507"/>
            <a:ext cx="609600" cy="189865"/>
          </a:xfrm>
          <a:custGeom>
            <a:avLst/>
            <a:gdLst/>
            <a:ahLst/>
            <a:cxnLst/>
            <a:rect l="l" t="t" r="r" b="b"/>
            <a:pathLst>
              <a:path w="609600" h="189865">
                <a:moveTo>
                  <a:pt x="0" y="189661"/>
                </a:moveTo>
                <a:lnTo>
                  <a:pt x="609600" y="189661"/>
                </a:lnTo>
                <a:lnTo>
                  <a:pt x="609600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8055" y="409507"/>
            <a:ext cx="2743200" cy="189865"/>
          </a:xfrm>
          <a:custGeom>
            <a:avLst/>
            <a:gdLst/>
            <a:ahLst/>
            <a:cxnLst/>
            <a:rect l="l" t="t" r="r" b="b"/>
            <a:pathLst>
              <a:path w="2743200" h="189865">
                <a:moveTo>
                  <a:pt x="0" y="189661"/>
                </a:moveTo>
                <a:lnTo>
                  <a:pt x="2743200" y="189661"/>
                </a:lnTo>
                <a:lnTo>
                  <a:pt x="2743200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51255" y="409507"/>
            <a:ext cx="1116965" cy="189865"/>
          </a:xfrm>
          <a:custGeom>
            <a:avLst/>
            <a:gdLst/>
            <a:ahLst/>
            <a:cxnLst/>
            <a:rect l="l" t="t" r="r" b="b"/>
            <a:pathLst>
              <a:path w="1116964" h="189865">
                <a:moveTo>
                  <a:pt x="0" y="189661"/>
                </a:moveTo>
                <a:lnTo>
                  <a:pt x="1116964" y="189661"/>
                </a:lnTo>
                <a:lnTo>
                  <a:pt x="1116964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3100" y="361895"/>
            <a:ext cx="6214745" cy="246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25220" algn="l"/>
                <a:tab pos="6200775" algn="l"/>
              </a:tabLst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厦 门 博 视 源 机 器 视 觉 技 术 有 限 公</a:t>
            </a:r>
            <a:r>
              <a:rPr sz="1600" u="sng" spc="3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司	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431800" lvl="2" indent="-419100">
              <a:lnSpc>
                <a:spcPct val="100000"/>
              </a:lnSpc>
              <a:spcBef>
                <a:spcPts val="1075"/>
              </a:spcBef>
              <a:buAutoNum type="arabicPeriod"/>
              <a:tabLst>
                <a:tab pos="4318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独立的相机模组，光源与相机同时进行位移，保证被检测产品能均匀的被光源照射。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lvl="2">
              <a:lnSpc>
                <a:spcPct val="173000"/>
              </a:lnSpc>
              <a:buAutoNum type="arabicPeriod"/>
              <a:tabLst>
                <a:tab pos="469900" algn="l"/>
              </a:tabLst>
            </a:pPr>
            <a:r>
              <a:rPr lang="en-US" sz="1200" dirty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机构</a:t>
            </a:r>
            <a:r>
              <a:rPr sz="1200" spc="-3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sz="1200" spc="-3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轴为</a:t>
            </a:r>
            <a:r>
              <a:rPr lang="zh-CN" sz="1200" dirty="0">
                <a:latin typeface="宋体" panose="02010600030101010101" pitchFamily="2" charset="-122"/>
                <a:cs typeface="宋体" panose="02010600030101010101" pitchFamily="2" charset="-122"/>
              </a:rPr>
              <a:t>手动滑台调节</a:t>
            </a:r>
            <a:r>
              <a:rPr sz="1200" spc="-24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便捷调整</a:t>
            </a:r>
            <a:r>
              <a:rPr sz="1200" spc="-30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CCD</a:t>
            </a:r>
            <a:r>
              <a:rPr sz="1200" spc="-3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检测面与零件被检测面的平行距离。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lvl="2" indent="0">
              <a:lnSpc>
                <a:spcPct val="100000"/>
              </a:lnSpc>
              <a:spcBef>
                <a:spcPts val="1065"/>
              </a:spcBef>
              <a:buNone/>
              <a:tabLst>
                <a:tab pos="469900" algn="l"/>
              </a:tabLst>
            </a:pPr>
            <a:r>
              <a:rPr lang="en-US" sz="1200" dirty="0">
                <a:latin typeface="宋体" panose="02010600030101010101" pitchFamily="2" charset="-122"/>
                <a:cs typeface="宋体" panose="02010600030101010101" pitchFamily="2" charset="-122"/>
              </a:rPr>
              <a:t>3   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机构</a:t>
            </a:r>
            <a:r>
              <a:rPr sz="1200" spc="-30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sz="1200" spc="-30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轴为相机安装滑轨，可根据模具零件布局的不同，调节相机间距。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lvl="2" indent="0">
              <a:lnSpc>
                <a:spcPct val="173000"/>
              </a:lnSpc>
              <a:buNone/>
              <a:tabLst>
                <a:tab pos="469900" algn="l"/>
              </a:tabLst>
            </a:pPr>
            <a:r>
              <a:rPr lang="en-US" sz="1200" dirty="0">
                <a:latin typeface="宋体" panose="02010600030101010101" pitchFamily="2" charset="-122"/>
                <a:cs typeface="宋体" panose="02010600030101010101" pitchFamily="2" charset="-122"/>
              </a:rPr>
              <a:t>4   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机构</a:t>
            </a:r>
            <a:r>
              <a:rPr sz="1200" spc="-32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Z</a:t>
            </a:r>
            <a:r>
              <a:rPr sz="1200" spc="-32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轴为</a:t>
            </a:r>
            <a:r>
              <a:rPr lang="zh-CN" sz="1200" dirty="0">
                <a:latin typeface="宋体" panose="02010600030101010101" pitchFamily="2" charset="-122"/>
                <a:cs typeface="宋体" panose="02010600030101010101" pitchFamily="2" charset="-122"/>
              </a:rPr>
              <a:t>手动滑台调节</a:t>
            </a:r>
            <a:r>
              <a:rPr sz="1200" spc="-16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可一定程度上 弥补机械手行程、模具大小、注塑机开合模位置等的位置局限性。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dirty="0">
                <a:latin typeface="黑体" panose="02010609060101010101" charset="-122"/>
                <a:cs typeface="黑体" panose="02010609060101010101" charset="-122"/>
              </a:rPr>
              <a:t>5.3</a:t>
            </a:r>
            <a:r>
              <a:rPr sz="1600" spc="-41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线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注塑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设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备布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局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图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7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95" y="3074670"/>
            <a:ext cx="48672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7190" y="1528978"/>
            <a:ext cx="1327785" cy="572135"/>
          </a:xfrm>
          <a:custGeom>
            <a:avLst/>
            <a:gdLst/>
            <a:ahLst/>
            <a:cxnLst/>
            <a:rect l="l" t="t" r="r" b="b"/>
            <a:pathLst>
              <a:path w="1327785" h="572135">
                <a:moveTo>
                  <a:pt x="663867" y="571703"/>
                </a:moveTo>
                <a:lnTo>
                  <a:pt x="0" y="285851"/>
                </a:lnTo>
                <a:lnTo>
                  <a:pt x="663867" y="0"/>
                </a:lnTo>
                <a:lnTo>
                  <a:pt x="686047" y="9550"/>
                </a:lnTo>
                <a:lnTo>
                  <a:pt x="661987" y="9550"/>
                </a:lnTo>
                <a:lnTo>
                  <a:pt x="663867" y="10359"/>
                </a:lnTo>
                <a:lnTo>
                  <a:pt x="34211" y="281482"/>
                </a:lnTo>
                <a:lnTo>
                  <a:pt x="13919" y="281482"/>
                </a:lnTo>
                <a:lnTo>
                  <a:pt x="13919" y="290220"/>
                </a:lnTo>
                <a:lnTo>
                  <a:pt x="34211" y="290220"/>
                </a:lnTo>
                <a:lnTo>
                  <a:pt x="663867" y="561343"/>
                </a:lnTo>
                <a:lnTo>
                  <a:pt x="661987" y="562152"/>
                </a:lnTo>
                <a:lnTo>
                  <a:pt x="686047" y="562152"/>
                </a:lnTo>
                <a:lnTo>
                  <a:pt x="663867" y="571703"/>
                </a:lnTo>
                <a:close/>
              </a:path>
              <a:path w="1327785" h="572135">
                <a:moveTo>
                  <a:pt x="663867" y="10359"/>
                </a:moveTo>
                <a:lnTo>
                  <a:pt x="661987" y="9550"/>
                </a:lnTo>
                <a:lnTo>
                  <a:pt x="665746" y="9550"/>
                </a:lnTo>
                <a:lnTo>
                  <a:pt x="663867" y="10359"/>
                </a:lnTo>
                <a:close/>
              </a:path>
              <a:path w="1327785" h="572135">
                <a:moveTo>
                  <a:pt x="1303668" y="285851"/>
                </a:moveTo>
                <a:lnTo>
                  <a:pt x="663867" y="10359"/>
                </a:lnTo>
                <a:lnTo>
                  <a:pt x="665746" y="9550"/>
                </a:lnTo>
                <a:lnTo>
                  <a:pt x="686047" y="9550"/>
                </a:lnTo>
                <a:lnTo>
                  <a:pt x="1317588" y="281482"/>
                </a:lnTo>
                <a:lnTo>
                  <a:pt x="1313814" y="281482"/>
                </a:lnTo>
                <a:lnTo>
                  <a:pt x="1303668" y="285851"/>
                </a:lnTo>
                <a:close/>
              </a:path>
              <a:path w="1327785" h="572135">
                <a:moveTo>
                  <a:pt x="13919" y="290220"/>
                </a:moveTo>
                <a:lnTo>
                  <a:pt x="13919" y="281482"/>
                </a:lnTo>
                <a:lnTo>
                  <a:pt x="24065" y="285851"/>
                </a:lnTo>
                <a:lnTo>
                  <a:pt x="13919" y="290220"/>
                </a:lnTo>
                <a:close/>
              </a:path>
              <a:path w="1327785" h="572135">
                <a:moveTo>
                  <a:pt x="24065" y="285851"/>
                </a:moveTo>
                <a:lnTo>
                  <a:pt x="13919" y="281482"/>
                </a:lnTo>
                <a:lnTo>
                  <a:pt x="34211" y="281482"/>
                </a:lnTo>
                <a:lnTo>
                  <a:pt x="24065" y="285851"/>
                </a:lnTo>
                <a:close/>
              </a:path>
              <a:path w="1327785" h="572135">
                <a:moveTo>
                  <a:pt x="1313814" y="290220"/>
                </a:moveTo>
                <a:lnTo>
                  <a:pt x="1303668" y="285851"/>
                </a:lnTo>
                <a:lnTo>
                  <a:pt x="1313814" y="281482"/>
                </a:lnTo>
                <a:lnTo>
                  <a:pt x="1313814" y="290220"/>
                </a:lnTo>
                <a:close/>
              </a:path>
              <a:path w="1327785" h="572135">
                <a:moveTo>
                  <a:pt x="1317588" y="290220"/>
                </a:moveTo>
                <a:lnTo>
                  <a:pt x="1313814" y="290220"/>
                </a:lnTo>
                <a:lnTo>
                  <a:pt x="1313814" y="281482"/>
                </a:lnTo>
                <a:lnTo>
                  <a:pt x="1317588" y="281482"/>
                </a:lnTo>
                <a:lnTo>
                  <a:pt x="1327734" y="285851"/>
                </a:lnTo>
                <a:lnTo>
                  <a:pt x="1317588" y="290220"/>
                </a:lnTo>
                <a:close/>
              </a:path>
              <a:path w="1327785" h="572135">
                <a:moveTo>
                  <a:pt x="34211" y="290220"/>
                </a:moveTo>
                <a:lnTo>
                  <a:pt x="13919" y="290220"/>
                </a:lnTo>
                <a:lnTo>
                  <a:pt x="24065" y="285851"/>
                </a:lnTo>
                <a:lnTo>
                  <a:pt x="34211" y="290220"/>
                </a:lnTo>
                <a:close/>
              </a:path>
              <a:path w="1327785" h="572135">
                <a:moveTo>
                  <a:pt x="686047" y="562152"/>
                </a:moveTo>
                <a:lnTo>
                  <a:pt x="665746" y="562152"/>
                </a:lnTo>
                <a:lnTo>
                  <a:pt x="663867" y="561343"/>
                </a:lnTo>
                <a:lnTo>
                  <a:pt x="1303668" y="285851"/>
                </a:lnTo>
                <a:lnTo>
                  <a:pt x="1313814" y="290220"/>
                </a:lnTo>
                <a:lnTo>
                  <a:pt x="1317588" y="290220"/>
                </a:lnTo>
                <a:lnTo>
                  <a:pt x="686047" y="562152"/>
                </a:lnTo>
                <a:close/>
              </a:path>
              <a:path w="1327785" h="572135">
                <a:moveTo>
                  <a:pt x="665746" y="562152"/>
                </a:moveTo>
                <a:lnTo>
                  <a:pt x="661987" y="562152"/>
                </a:lnTo>
                <a:lnTo>
                  <a:pt x="663867" y="561343"/>
                </a:lnTo>
                <a:lnTo>
                  <a:pt x="665746" y="562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38919" y="1739010"/>
            <a:ext cx="482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设备通电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3862" y="2421572"/>
            <a:ext cx="819150" cy="371475"/>
          </a:xfrm>
          <a:custGeom>
            <a:avLst/>
            <a:gdLst/>
            <a:ahLst/>
            <a:cxnLst/>
            <a:rect l="l" t="t" r="r" b="b"/>
            <a:pathLst>
              <a:path w="819150" h="371475">
                <a:moveTo>
                  <a:pt x="819150" y="371475"/>
                </a:moveTo>
                <a:lnTo>
                  <a:pt x="0" y="371475"/>
                </a:lnTo>
                <a:lnTo>
                  <a:pt x="0" y="0"/>
                </a:lnTo>
                <a:lnTo>
                  <a:pt x="819150" y="0"/>
                </a:lnTo>
                <a:lnTo>
                  <a:pt x="81915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61950"/>
                </a:lnTo>
                <a:lnTo>
                  <a:pt x="4762" y="361950"/>
                </a:lnTo>
                <a:lnTo>
                  <a:pt x="9525" y="366712"/>
                </a:lnTo>
                <a:lnTo>
                  <a:pt x="819150" y="366712"/>
                </a:lnTo>
                <a:lnTo>
                  <a:pt x="819150" y="371475"/>
                </a:lnTo>
                <a:close/>
              </a:path>
              <a:path w="819150" h="3714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819150" h="371475">
                <a:moveTo>
                  <a:pt x="80962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809625" y="4762"/>
                </a:lnTo>
                <a:lnTo>
                  <a:pt x="809625" y="9525"/>
                </a:lnTo>
                <a:close/>
              </a:path>
              <a:path w="819150" h="371475">
                <a:moveTo>
                  <a:pt x="809625" y="366712"/>
                </a:moveTo>
                <a:lnTo>
                  <a:pt x="809625" y="4762"/>
                </a:lnTo>
                <a:lnTo>
                  <a:pt x="814387" y="9525"/>
                </a:lnTo>
                <a:lnTo>
                  <a:pt x="819150" y="9525"/>
                </a:lnTo>
                <a:lnTo>
                  <a:pt x="819150" y="361950"/>
                </a:lnTo>
                <a:lnTo>
                  <a:pt x="814387" y="361950"/>
                </a:lnTo>
                <a:lnTo>
                  <a:pt x="809625" y="366712"/>
                </a:lnTo>
                <a:close/>
              </a:path>
              <a:path w="819150" h="371475">
                <a:moveTo>
                  <a:pt x="819150" y="9525"/>
                </a:moveTo>
                <a:lnTo>
                  <a:pt x="814387" y="9525"/>
                </a:lnTo>
                <a:lnTo>
                  <a:pt x="809625" y="4762"/>
                </a:lnTo>
                <a:lnTo>
                  <a:pt x="819150" y="4762"/>
                </a:lnTo>
                <a:lnTo>
                  <a:pt x="819150" y="9525"/>
                </a:lnTo>
                <a:close/>
              </a:path>
              <a:path w="819150" h="371475">
                <a:moveTo>
                  <a:pt x="9525" y="366712"/>
                </a:moveTo>
                <a:lnTo>
                  <a:pt x="4762" y="361950"/>
                </a:lnTo>
                <a:lnTo>
                  <a:pt x="9525" y="361950"/>
                </a:lnTo>
                <a:lnTo>
                  <a:pt x="9525" y="366712"/>
                </a:lnTo>
                <a:close/>
              </a:path>
              <a:path w="819150" h="371475">
                <a:moveTo>
                  <a:pt x="809625" y="366712"/>
                </a:moveTo>
                <a:lnTo>
                  <a:pt x="9525" y="366712"/>
                </a:lnTo>
                <a:lnTo>
                  <a:pt x="9525" y="361950"/>
                </a:lnTo>
                <a:lnTo>
                  <a:pt x="809625" y="361950"/>
                </a:lnTo>
                <a:lnTo>
                  <a:pt x="809625" y="366712"/>
                </a:lnTo>
                <a:close/>
              </a:path>
              <a:path w="819150" h="371475">
                <a:moveTo>
                  <a:pt x="819150" y="366712"/>
                </a:moveTo>
                <a:lnTo>
                  <a:pt x="809625" y="366712"/>
                </a:lnTo>
                <a:lnTo>
                  <a:pt x="814387" y="361950"/>
                </a:lnTo>
                <a:lnTo>
                  <a:pt x="819150" y="361950"/>
                </a:lnTo>
                <a:lnTo>
                  <a:pt x="819150" y="366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32836" y="2490342"/>
            <a:ext cx="482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启动系统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2887" y="3135947"/>
            <a:ext cx="1190625" cy="323850"/>
          </a:xfrm>
          <a:custGeom>
            <a:avLst/>
            <a:gdLst/>
            <a:ahLst/>
            <a:cxnLst/>
            <a:rect l="l" t="t" r="r" b="b"/>
            <a:pathLst>
              <a:path w="1190625" h="323850">
                <a:moveTo>
                  <a:pt x="1190625" y="323850"/>
                </a:moveTo>
                <a:lnTo>
                  <a:pt x="0" y="323850"/>
                </a:lnTo>
                <a:lnTo>
                  <a:pt x="0" y="0"/>
                </a:lnTo>
                <a:lnTo>
                  <a:pt x="1190625" y="0"/>
                </a:lnTo>
                <a:lnTo>
                  <a:pt x="11906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14325"/>
                </a:lnTo>
                <a:lnTo>
                  <a:pt x="4762" y="314325"/>
                </a:lnTo>
                <a:lnTo>
                  <a:pt x="9525" y="319087"/>
                </a:lnTo>
                <a:lnTo>
                  <a:pt x="1190625" y="319087"/>
                </a:lnTo>
                <a:lnTo>
                  <a:pt x="1190625" y="323850"/>
                </a:lnTo>
                <a:close/>
              </a:path>
              <a:path w="1190625" h="3238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190625" h="323850">
                <a:moveTo>
                  <a:pt x="11811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181100" y="4762"/>
                </a:lnTo>
                <a:lnTo>
                  <a:pt x="1181100" y="9525"/>
                </a:lnTo>
                <a:close/>
              </a:path>
              <a:path w="1190625" h="323850">
                <a:moveTo>
                  <a:pt x="1181100" y="319087"/>
                </a:moveTo>
                <a:lnTo>
                  <a:pt x="1181100" y="4762"/>
                </a:lnTo>
                <a:lnTo>
                  <a:pt x="1185862" y="9525"/>
                </a:lnTo>
                <a:lnTo>
                  <a:pt x="1190625" y="9525"/>
                </a:lnTo>
                <a:lnTo>
                  <a:pt x="1190625" y="314325"/>
                </a:lnTo>
                <a:lnTo>
                  <a:pt x="1185862" y="314325"/>
                </a:lnTo>
                <a:lnTo>
                  <a:pt x="1181100" y="319087"/>
                </a:lnTo>
                <a:close/>
              </a:path>
              <a:path w="1190625" h="323850">
                <a:moveTo>
                  <a:pt x="1190625" y="9525"/>
                </a:moveTo>
                <a:lnTo>
                  <a:pt x="1185862" y="9525"/>
                </a:lnTo>
                <a:lnTo>
                  <a:pt x="1181100" y="4762"/>
                </a:lnTo>
                <a:lnTo>
                  <a:pt x="1190625" y="4762"/>
                </a:lnTo>
                <a:lnTo>
                  <a:pt x="1190625" y="9525"/>
                </a:lnTo>
                <a:close/>
              </a:path>
              <a:path w="1190625" h="323850">
                <a:moveTo>
                  <a:pt x="9525" y="319087"/>
                </a:moveTo>
                <a:lnTo>
                  <a:pt x="4762" y="314325"/>
                </a:lnTo>
                <a:lnTo>
                  <a:pt x="9525" y="314325"/>
                </a:lnTo>
                <a:lnTo>
                  <a:pt x="9525" y="319087"/>
                </a:lnTo>
                <a:close/>
              </a:path>
              <a:path w="1190625" h="323850">
                <a:moveTo>
                  <a:pt x="1181100" y="319087"/>
                </a:moveTo>
                <a:lnTo>
                  <a:pt x="9525" y="319087"/>
                </a:lnTo>
                <a:lnTo>
                  <a:pt x="9525" y="314325"/>
                </a:lnTo>
                <a:lnTo>
                  <a:pt x="1181100" y="314325"/>
                </a:lnTo>
                <a:lnTo>
                  <a:pt x="1181100" y="319087"/>
                </a:lnTo>
                <a:close/>
              </a:path>
              <a:path w="1190625" h="323850">
                <a:moveTo>
                  <a:pt x="1190625" y="319087"/>
                </a:moveTo>
                <a:lnTo>
                  <a:pt x="1181100" y="319087"/>
                </a:lnTo>
                <a:lnTo>
                  <a:pt x="1185862" y="314325"/>
                </a:lnTo>
                <a:lnTo>
                  <a:pt x="1190625" y="314325"/>
                </a:lnTo>
                <a:lnTo>
                  <a:pt x="1190625" y="319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65195" y="3205098"/>
            <a:ext cx="825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机械手夹取零件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5287" y="3793172"/>
            <a:ext cx="885825" cy="323850"/>
          </a:xfrm>
          <a:custGeom>
            <a:avLst/>
            <a:gdLst/>
            <a:ahLst/>
            <a:cxnLst/>
            <a:rect l="l" t="t" r="r" b="b"/>
            <a:pathLst>
              <a:path w="885825" h="323850">
                <a:moveTo>
                  <a:pt x="885825" y="323850"/>
                </a:moveTo>
                <a:lnTo>
                  <a:pt x="0" y="323850"/>
                </a:lnTo>
                <a:lnTo>
                  <a:pt x="0" y="0"/>
                </a:lnTo>
                <a:lnTo>
                  <a:pt x="885825" y="0"/>
                </a:lnTo>
                <a:lnTo>
                  <a:pt x="8858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14325"/>
                </a:lnTo>
                <a:lnTo>
                  <a:pt x="4762" y="314325"/>
                </a:lnTo>
                <a:lnTo>
                  <a:pt x="9525" y="319087"/>
                </a:lnTo>
                <a:lnTo>
                  <a:pt x="885825" y="319087"/>
                </a:lnTo>
                <a:lnTo>
                  <a:pt x="885825" y="323850"/>
                </a:lnTo>
                <a:close/>
              </a:path>
              <a:path w="885825" h="3238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885825" h="323850">
                <a:moveTo>
                  <a:pt x="8763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876300" y="4762"/>
                </a:lnTo>
                <a:lnTo>
                  <a:pt x="876300" y="9525"/>
                </a:lnTo>
                <a:close/>
              </a:path>
              <a:path w="885825" h="323850">
                <a:moveTo>
                  <a:pt x="876300" y="319087"/>
                </a:moveTo>
                <a:lnTo>
                  <a:pt x="876300" y="4762"/>
                </a:lnTo>
                <a:lnTo>
                  <a:pt x="881062" y="9525"/>
                </a:lnTo>
                <a:lnTo>
                  <a:pt x="885825" y="9525"/>
                </a:lnTo>
                <a:lnTo>
                  <a:pt x="885825" y="314325"/>
                </a:lnTo>
                <a:lnTo>
                  <a:pt x="881062" y="314325"/>
                </a:lnTo>
                <a:lnTo>
                  <a:pt x="876300" y="319087"/>
                </a:lnTo>
                <a:close/>
              </a:path>
              <a:path w="885825" h="323850">
                <a:moveTo>
                  <a:pt x="885825" y="9525"/>
                </a:moveTo>
                <a:lnTo>
                  <a:pt x="881062" y="9525"/>
                </a:lnTo>
                <a:lnTo>
                  <a:pt x="876300" y="4762"/>
                </a:lnTo>
                <a:lnTo>
                  <a:pt x="885825" y="4762"/>
                </a:lnTo>
                <a:lnTo>
                  <a:pt x="885825" y="9525"/>
                </a:lnTo>
                <a:close/>
              </a:path>
              <a:path w="885825" h="323850">
                <a:moveTo>
                  <a:pt x="9525" y="319087"/>
                </a:moveTo>
                <a:lnTo>
                  <a:pt x="4762" y="314325"/>
                </a:lnTo>
                <a:lnTo>
                  <a:pt x="9525" y="314325"/>
                </a:lnTo>
                <a:lnTo>
                  <a:pt x="9525" y="319087"/>
                </a:lnTo>
                <a:close/>
              </a:path>
              <a:path w="885825" h="323850">
                <a:moveTo>
                  <a:pt x="876300" y="319087"/>
                </a:moveTo>
                <a:lnTo>
                  <a:pt x="9525" y="319087"/>
                </a:lnTo>
                <a:lnTo>
                  <a:pt x="9525" y="314325"/>
                </a:lnTo>
                <a:lnTo>
                  <a:pt x="876300" y="314325"/>
                </a:lnTo>
                <a:lnTo>
                  <a:pt x="876300" y="319087"/>
                </a:lnTo>
                <a:close/>
              </a:path>
              <a:path w="885825" h="323850">
                <a:moveTo>
                  <a:pt x="885825" y="319087"/>
                </a:moveTo>
                <a:lnTo>
                  <a:pt x="876300" y="319087"/>
                </a:lnTo>
                <a:lnTo>
                  <a:pt x="881062" y="314325"/>
                </a:lnTo>
                <a:lnTo>
                  <a:pt x="885825" y="314325"/>
                </a:lnTo>
                <a:lnTo>
                  <a:pt x="885825" y="319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79495" y="3861942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机械手上升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31007" y="4465320"/>
            <a:ext cx="1295400" cy="314325"/>
          </a:xfrm>
          <a:custGeom>
            <a:avLst/>
            <a:gdLst/>
            <a:ahLst/>
            <a:cxnLst/>
            <a:rect l="l" t="t" r="r" b="b"/>
            <a:pathLst>
              <a:path w="1295400" h="314325">
                <a:moveTo>
                  <a:pt x="0" y="0"/>
                </a:moveTo>
                <a:lnTo>
                  <a:pt x="1295399" y="0"/>
                </a:lnTo>
                <a:lnTo>
                  <a:pt x="1295399" y="313944"/>
                </a:lnTo>
                <a:lnTo>
                  <a:pt x="0" y="3139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25737" y="4459922"/>
            <a:ext cx="1304925" cy="323850"/>
          </a:xfrm>
          <a:custGeom>
            <a:avLst/>
            <a:gdLst/>
            <a:ahLst/>
            <a:cxnLst/>
            <a:rect l="l" t="t" r="r" b="b"/>
            <a:pathLst>
              <a:path w="1304925" h="323850">
                <a:moveTo>
                  <a:pt x="1304925" y="323850"/>
                </a:moveTo>
                <a:lnTo>
                  <a:pt x="0" y="323850"/>
                </a:lnTo>
                <a:lnTo>
                  <a:pt x="0" y="0"/>
                </a:lnTo>
                <a:lnTo>
                  <a:pt x="1304925" y="0"/>
                </a:lnTo>
                <a:lnTo>
                  <a:pt x="13049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14325"/>
                </a:lnTo>
                <a:lnTo>
                  <a:pt x="4762" y="314325"/>
                </a:lnTo>
                <a:lnTo>
                  <a:pt x="9525" y="319087"/>
                </a:lnTo>
                <a:lnTo>
                  <a:pt x="1304925" y="319087"/>
                </a:lnTo>
                <a:lnTo>
                  <a:pt x="1304925" y="323850"/>
                </a:lnTo>
                <a:close/>
              </a:path>
              <a:path w="1304925" h="3238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304925" h="323850">
                <a:moveTo>
                  <a:pt x="12954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295400" y="4762"/>
                </a:lnTo>
                <a:lnTo>
                  <a:pt x="1295400" y="9525"/>
                </a:lnTo>
                <a:close/>
              </a:path>
              <a:path w="1304925" h="323850">
                <a:moveTo>
                  <a:pt x="1295400" y="319087"/>
                </a:moveTo>
                <a:lnTo>
                  <a:pt x="1295400" y="4762"/>
                </a:lnTo>
                <a:lnTo>
                  <a:pt x="1300162" y="9525"/>
                </a:lnTo>
                <a:lnTo>
                  <a:pt x="1304925" y="9525"/>
                </a:lnTo>
                <a:lnTo>
                  <a:pt x="1304925" y="314325"/>
                </a:lnTo>
                <a:lnTo>
                  <a:pt x="1300162" y="314325"/>
                </a:lnTo>
                <a:lnTo>
                  <a:pt x="1295400" y="319087"/>
                </a:lnTo>
                <a:close/>
              </a:path>
              <a:path w="1304925" h="323850">
                <a:moveTo>
                  <a:pt x="1304925" y="9525"/>
                </a:moveTo>
                <a:lnTo>
                  <a:pt x="1300162" y="9525"/>
                </a:lnTo>
                <a:lnTo>
                  <a:pt x="1295400" y="4762"/>
                </a:lnTo>
                <a:lnTo>
                  <a:pt x="1304925" y="4762"/>
                </a:lnTo>
                <a:lnTo>
                  <a:pt x="1304925" y="9525"/>
                </a:lnTo>
                <a:close/>
              </a:path>
              <a:path w="1304925" h="323850">
                <a:moveTo>
                  <a:pt x="9525" y="319087"/>
                </a:moveTo>
                <a:lnTo>
                  <a:pt x="4762" y="314325"/>
                </a:lnTo>
                <a:lnTo>
                  <a:pt x="9525" y="314325"/>
                </a:lnTo>
                <a:lnTo>
                  <a:pt x="9525" y="319087"/>
                </a:lnTo>
                <a:close/>
              </a:path>
              <a:path w="1304925" h="323850">
                <a:moveTo>
                  <a:pt x="1295400" y="319087"/>
                </a:moveTo>
                <a:lnTo>
                  <a:pt x="9525" y="319087"/>
                </a:lnTo>
                <a:lnTo>
                  <a:pt x="9525" y="314325"/>
                </a:lnTo>
                <a:lnTo>
                  <a:pt x="1295400" y="314325"/>
                </a:lnTo>
                <a:lnTo>
                  <a:pt x="1295400" y="319087"/>
                </a:lnTo>
                <a:close/>
              </a:path>
              <a:path w="1304925" h="323850">
                <a:moveTo>
                  <a:pt x="1304925" y="319087"/>
                </a:moveTo>
                <a:lnTo>
                  <a:pt x="1295400" y="319087"/>
                </a:lnTo>
                <a:lnTo>
                  <a:pt x="1300162" y="314325"/>
                </a:lnTo>
                <a:lnTo>
                  <a:pt x="1304925" y="314325"/>
                </a:lnTo>
                <a:lnTo>
                  <a:pt x="1304925" y="319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31007" y="4529454"/>
            <a:ext cx="1295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影像系统拍照检测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9172" y="5114544"/>
            <a:ext cx="1736089" cy="891540"/>
          </a:xfrm>
          <a:custGeom>
            <a:avLst/>
            <a:gdLst/>
            <a:ahLst/>
            <a:cxnLst/>
            <a:rect l="l" t="t" r="r" b="b"/>
            <a:pathLst>
              <a:path w="1736089" h="891539">
                <a:moveTo>
                  <a:pt x="867155" y="891539"/>
                </a:moveTo>
                <a:lnTo>
                  <a:pt x="0" y="446531"/>
                </a:lnTo>
                <a:lnTo>
                  <a:pt x="867155" y="0"/>
                </a:lnTo>
                <a:lnTo>
                  <a:pt x="1735836" y="446531"/>
                </a:lnTo>
                <a:lnTo>
                  <a:pt x="867155" y="891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07983" y="5109565"/>
            <a:ext cx="1757045" cy="902335"/>
          </a:xfrm>
          <a:custGeom>
            <a:avLst/>
            <a:gdLst/>
            <a:ahLst/>
            <a:cxnLst/>
            <a:rect l="l" t="t" r="r" b="b"/>
            <a:pathLst>
              <a:path w="1757045" h="902335">
                <a:moveTo>
                  <a:pt x="878471" y="902258"/>
                </a:moveTo>
                <a:lnTo>
                  <a:pt x="0" y="451129"/>
                </a:lnTo>
                <a:lnTo>
                  <a:pt x="878471" y="0"/>
                </a:lnTo>
                <a:lnTo>
                  <a:pt x="897167" y="9601"/>
                </a:lnTo>
                <a:lnTo>
                  <a:pt x="876299" y="9601"/>
                </a:lnTo>
                <a:lnTo>
                  <a:pt x="878471" y="10716"/>
                </a:lnTo>
                <a:lnTo>
                  <a:pt x="29118" y="446887"/>
                </a:lnTo>
                <a:lnTo>
                  <a:pt x="12598" y="446887"/>
                </a:lnTo>
                <a:lnTo>
                  <a:pt x="12598" y="455371"/>
                </a:lnTo>
                <a:lnTo>
                  <a:pt x="29118" y="455371"/>
                </a:lnTo>
                <a:lnTo>
                  <a:pt x="878471" y="891542"/>
                </a:lnTo>
                <a:lnTo>
                  <a:pt x="876299" y="892657"/>
                </a:lnTo>
                <a:lnTo>
                  <a:pt x="897167" y="892657"/>
                </a:lnTo>
                <a:lnTo>
                  <a:pt x="878471" y="902258"/>
                </a:lnTo>
                <a:close/>
              </a:path>
              <a:path w="1757045" h="902335">
                <a:moveTo>
                  <a:pt x="878471" y="10716"/>
                </a:moveTo>
                <a:lnTo>
                  <a:pt x="876299" y="9601"/>
                </a:lnTo>
                <a:lnTo>
                  <a:pt x="880643" y="9601"/>
                </a:lnTo>
                <a:lnTo>
                  <a:pt x="878471" y="10716"/>
                </a:lnTo>
                <a:close/>
              </a:path>
              <a:path w="1757045" h="902335">
                <a:moveTo>
                  <a:pt x="1736084" y="451129"/>
                </a:moveTo>
                <a:lnTo>
                  <a:pt x="878471" y="10716"/>
                </a:lnTo>
                <a:lnTo>
                  <a:pt x="880643" y="9601"/>
                </a:lnTo>
                <a:lnTo>
                  <a:pt x="897167" y="9601"/>
                </a:lnTo>
                <a:lnTo>
                  <a:pt x="1748683" y="446887"/>
                </a:lnTo>
                <a:lnTo>
                  <a:pt x="1744345" y="446887"/>
                </a:lnTo>
                <a:lnTo>
                  <a:pt x="1736084" y="451129"/>
                </a:lnTo>
                <a:close/>
              </a:path>
              <a:path w="1757045" h="902335">
                <a:moveTo>
                  <a:pt x="12598" y="455371"/>
                </a:moveTo>
                <a:lnTo>
                  <a:pt x="12598" y="446887"/>
                </a:lnTo>
                <a:lnTo>
                  <a:pt x="20858" y="451129"/>
                </a:lnTo>
                <a:lnTo>
                  <a:pt x="12598" y="455371"/>
                </a:lnTo>
                <a:close/>
              </a:path>
              <a:path w="1757045" h="902335">
                <a:moveTo>
                  <a:pt x="20858" y="451129"/>
                </a:moveTo>
                <a:lnTo>
                  <a:pt x="12598" y="446887"/>
                </a:lnTo>
                <a:lnTo>
                  <a:pt x="29118" y="446887"/>
                </a:lnTo>
                <a:lnTo>
                  <a:pt x="20858" y="451129"/>
                </a:lnTo>
                <a:close/>
              </a:path>
              <a:path w="1757045" h="902335">
                <a:moveTo>
                  <a:pt x="1744345" y="455371"/>
                </a:moveTo>
                <a:lnTo>
                  <a:pt x="1736084" y="451129"/>
                </a:lnTo>
                <a:lnTo>
                  <a:pt x="1744345" y="446887"/>
                </a:lnTo>
                <a:lnTo>
                  <a:pt x="1744345" y="455371"/>
                </a:lnTo>
                <a:close/>
              </a:path>
              <a:path w="1757045" h="902335">
                <a:moveTo>
                  <a:pt x="1748683" y="455371"/>
                </a:moveTo>
                <a:lnTo>
                  <a:pt x="1744345" y="455371"/>
                </a:lnTo>
                <a:lnTo>
                  <a:pt x="1744345" y="446887"/>
                </a:lnTo>
                <a:lnTo>
                  <a:pt x="1748683" y="446887"/>
                </a:lnTo>
                <a:lnTo>
                  <a:pt x="1756943" y="451129"/>
                </a:lnTo>
                <a:lnTo>
                  <a:pt x="1748683" y="455371"/>
                </a:lnTo>
                <a:close/>
              </a:path>
              <a:path w="1757045" h="902335">
                <a:moveTo>
                  <a:pt x="29118" y="455371"/>
                </a:moveTo>
                <a:lnTo>
                  <a:pt x="12598" y="455371"/>
                </a:lnTo>
                <a:lnTo>
                  <a:pt x="20858" y="451129"/>
                </a:lnTo>
                <a:lnTo>
                  <a:pt x="29118" y="455371"/>
                </a:lnTo>
                <a:close/>
              </a:path>
              <a:path w="1757045" h="902335">
                <a:moveTo>
                  <a:pt x="897167" y="892657"/>
                </a:moveTo>
                <a:lnTo>
                  <a:pt x="880643" y="892657"/>
                </a:lnTo>
                <a:lnTo>
                  <a:pt x="878471" y="891542"/>
                </a:lnTo>
                <a:lnTo>
                  <a:pt x="1736084" y="451129"/>
                </a:lnTo>
                <a:lnTo>
                  <a:pt x="1744345" y="455371"/>
                </a:lnTo>
                <a:lnTo>
                  <a:pt x="1748683" y="455371"/>
                </a:lnTo>
                <a:lnTo>
                  <a:pt x="897167" y="892657"/>
                </a:lnTo>
                <a:close/>
              </a:path>
              <a:path w="1757045" h="902335">
                <a:moveTo>
                  <a:pt x="880643" y="892657"/>
                </a:moveTo>
                <a:lnTo>
                  <a:pt x="876299" y="892657"/>
                </a:lnTo>
                <a:lnTo>
                  <a:pt x="878471" y="891542"/>
                </a:lnTo>
                <a:lnTo>
                  <a:pt x="880643" y="8926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88639" y="5340223"/>
            <a:ext cx="5969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44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检测结果输 出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69007" y="6446520"/>
            <a:ext cx="751840" cy="314325"/>
          </a:xfrm>
          <a:custGeom>
            <a:avLst/>
            <a:gdLst/>
            <a:ahLst/>
            <a:cxnLst/>
            <a:rect l="l" t="t" r="r" b="b"/>
            <a:pathLst>
              <a:path w="751839" h="314325">
                <a:moveTo>
                  <a:pt x="0" y="0"/>
                </a:moveTo>
                <a:lnTo>
                  <a:pt x="751332" y="0"/>
                </a:lnTo>
                <a:lnTo>
                  <a:pt x="751332" y="313944"/>
                </a:lnTo>
                <a:lnTo>
                  <a:pt x="0" y="3139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63737" y="6441122"/>
            <a:ext cx="762000" cy="323850"/>
          </a:xfrm>
          <a:custGeom>
            <a:avLst/>
            <a:gdLst/>
            <a:ahLst/>
            <a:cxnLst/>
            <a:rect l="l" t="t" r="r" b="b"/>
            <a:pathLst>
              <a:path w="762000" h="323850">
                <a:moveTo>
                  <a:pt x="762000" y="323849"/>
                </a:moveTo>
                <a:lnTo>
                  <a:pt x="0" y="323849"/>
                </a:lnTo>
                <a:lnTo>
                  <a:pt x="0" y="0"/>
                </a:lnTo>
                <a:lnTo>
                  <a:pt x="762000" y="0"/>
                </a:lnTo>
                <a:lnTo>
                  <a:pt x="76200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14324"/>
                </a:lnTo>
                <a:lnTo>
                  <a:pt x="4762" y="314324"/>
                </a:lnTo>
                <a:lnTo>
                  <a:pt x="9525" y="319087"/>
                </a:lnTo>
                <a:lnTo>
                  <a:pt x="762000" y="319087"/>
                </a:lnTo>
                <a:lnTo>
                  <a:pt x="762000" y="323849"/>
                </a:lnTo>
                <a:close/>
              </a:path>
              <a:path w="762000" h="3238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762000" h="323850">
                <a:moveTo>
                  <a:pt x="75247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752475" y="4762"/>
                </a:lnTo>
                <a:lnTo>
                  <a:pt x="752475" y="9525"/>
                </a:lnTo>
                <a:close/>
              </a:path>
              <a:path w="762000" h="323850">
                <a:moveTo>
                  <a:pt x="752475" y="319087"/>
                </a:moveTo>
                <a:lnTo>
                  <a:pt x="752475" y="4762"/>
                </a:lnTo>
                <a:lnTo>
                  <a:pt x="757237" y="9525"/>
                </a:lnTo>
                <a:lnTo>
                  <a:pt x="762000" y="9525"/>
                </a:lnTo>
                <a:lnTo>
                  <a:pt x="762000" y="314324"/>
                </a:lnTo>
                <a:lnTo>
                  <a:pt x="757237" y="314324"/>
                </a:lnTo>
                <a:lnTo>
                  <a:pt x="752475" y="319087"/>
                </a:lnTo>
                <a:close/>
              </a:path>
              <a:path w="762000" h="323850">
                <a:moveTo>
                  <a:pt x="762000" y="9525"/>
                </a:moveTo>
                <a:lnTo>
                  <a:pt x="757237" y="9525"/>
                </a:lnTo>
                <a:lnTo>
                  <a:pt x="752475" y="4762"/>
                </a:lnTo>
                <a:lnTo>
                  <a:pt x="762000" y="4762"/>
                </a:lnTo>
                <a:lnTo>
                  <a:pt x="762000" y="9525"/>
                </a:lnTo>
                <a:close/>
              </a:path>
              <a:path w="762000" h="323850">
                <a:moveTo>
                  <a:pt x="9525" y="319087"/>
                </a:moveTo>
                <a:lnTo>
                  <a:pt x="4762" y="314324"/>
                </a:lnTo>
                <a:lnTo>
                  <a:pt x="9525" y="314324"/>
                </a:lnTo>
                <a:lnTo>
                  <a:pt x="9525" y="319087"/>
                </a:lnTo>
                <a:close/>
              </a:path>
              <a:path w="762000" h="323850">
                <a:moveTo>
                  <a:pt x="752475" y="319087"/>
                </a:moveTo>
                <a:lnTo>
                  <a:pt x="9525" y="319087"/>
                </a:lnTo>
                <a:lnTo>
                  <a:pt x="9525" y="314324"/>
                </a:lnTo>
                <a:lnTo>
                  <a:pt x="752475" y="314324"/>
                </a:lnTo>
                <a:lnTo>
                  <a:pt x="752475" y="319087"/>
                </a:lnTo>
                <a:close/>
              </a:path>
              <a:path w="762000" h="323850">
                <a:moveTo>
                  <a:pt x="762000" y="319087"/>
                </a:moveTo>
                <a:lnTo>
                  <a:pt x="752475" y="319087"/>
                </a:lnTo>
                <a:lnTo>
                  <a:pt x="757237" y="314324"/>
                </a:lnTo>
                <a:lnTo>
                  <a:pt x="762000" y="314324"/>
                </a:lnTo>
                <a:lnTo>
                  <a:pt x="762000" y="319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969007" y="6510654"/>
            <a:ext cx="7518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检测</a:t>
            </a:r>
            <a:r>
              <a:rPr sz="900" spc="-2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dirty="0">
                <a:latin typeface="Calibri" panose="020F0502020204030204"/>
                <a:cs typeface="Calibri" panose="020F0502020204030204"/>
              </a:rPr>
              <a:t>OK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92587" y="6460172"/>
            <a:ext cx="762000" cy="323850"/>
          </a:xfrm>
          <a:custGeom>
            <a:avLst/>
            <a:gdLst/>
            <a:ahLst/>
            <a:cxnLst/>
            <a:rect l="l" t="t" r="r" b="b"/>
            <a:pathLst>
              <a:path w="762000" h="323850">
                <a:moveTo>
                  <a:pt x="762000" y="323849"/>
                </a:moveTo>
                <a:lnTo>
                  <a:pt x="0" y="323849"/>
                </a:lnTo>
                <a:lnTo>
                  <a:pt x="0" y="0"/>
                </a:lnTo>
                <a:lnTo>
                  <a:pt x="762000" y="0"/>
                </a:lnTo>
                <a:lnTo>
                  <a:pt x="76200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14324"/>
                </a:lnTo>
                <a:lnTo>
                  <a:pt x="4762" y="314324"/>
                </a:lnTo>
                <a:lnTo>
                  <a:pt x="9525" y="319087"/>
                </a:lnTo>
                <a:lnTo>
                  <a:pt x="762000" y="319087"/>
                </a:lnTo>
                <a:lnTo>
                  <a:pt x="762000" y="323849"/>
                </a:lnTo>
                <a:close/>
              </a:path>
              <a:path w="762000" h="3238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762000" h="323850">
                <a:moveTo>
                  <a:pt x="75247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752475" y="4762"/>
                </a:lnTo>
                <a:lnTo>
                  <a:pt x="752475" y="9525"/>
                </a:lnTo>
                <a:close/>
              </a:path>
              <a:path w="762000" h="323850">
                <a:moveTo>
                  <a:pt x="752475" y="319087"/>
                </a:moveTo>
                <a:lnTo>
                  <a:pt x="752475" y="4762"/>
                </a:lnTo>
                <a:lnTo>
                  <a:pt x="757237" y="9525"/>
                </a:lnTo>
                <a:lnTo>
                  <a:pt x="762000" y="9525"/>
                </a:lnTo>
                <a:lnTo>
                  <a:pt x="762000" y="314324"/>
                </a:lnTo>
                <a:lnTo>
                  <a:pt x="757237" y="314324"/>
                </a:lnTo>
                <a:lnTo>
                  <a:pt x="752475" y="319087"/>
                </a:lnTo>
                <a:close/>
              </a:path>
              <a:path w="762000" h="323850">
                <a:moveTo>
                  <a:pt x="762000" y="9525"/>
                </a:moveTo>
                <a:lnTo>
                  <a:pt x="757237" y="9525"/>
                </a:lnTo>
                <a:lnTo>
                  <a:pt x="752475" y="4762"/>
                </a:lnTo>
                <a:lnTo>
                  <a:pt x="762000" y="4762"/>
                </a:lnTo>
                <a:lnTo>
                  <a:pt x="762000" y="9525"/>
                </a:lnTo>
                <a:close/>
              </a:path>
              <a:path w="762000" h="323850">
                <a:moveTo>
                  <a:pt x="9525" y="319087"/>
                </a:moveTo>
                <a:lnTo>
                  <a:pt x="4762" y="314324"/>
                </a:lnTo>
                <a:lnTo>
                  <a:pt x="9525" y="314324"/>
                </a:lnTo>
                <a:lnTo>
                  <a:pt x="9525" y="319087"/>
                </a:lnTo>
                <a:close/>
              </a:path>
              <a:path w="762000" h="323850">
                <a:moveTo>
                  <a:pt x="752475" y="319087"/>
                </a:moveTo>
                <a:lnTo>
                  <a:pt x="9525" y="319087"/>
                </a:lnTo>
                <a:lnTo>
                  <a:pt x="9525" y="314324"/>
                </a:lnTo>
                <a:lnTo>
                  <a:pt x="752475" y="314324"/>
                </a:lnTo>
                <a:lnTo>
                  <a:pt x="752475" y="319087"/>
                </a:lnTo>
                <a:close/>
              </a:path>
              <a:path w="762000" h="323850">
                <a:moveTo>
                  <a:pt x="762000" y="319087"/>
                </a:moveTo>
                <a:lnTo>
                  <a:pt x="752475" y="319087"/>
                </a:lnTo>
                <a:lnTo>
                  <a:pt x="757237" y="314324"/>
                </a:lnTo>
                <a:lnTo>
                  <a:pt x="762000" y="314324"/>
                </a:lnTo>
                <a:lnTo>
                  <a:pt x="762000" y="319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59655" y="6528943"/>
            <a:ext cx="4286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检测</a:t>
            </a:r>
            <a:r>
              <a:rPr sz="900" spc="-29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spc="-5" dirty="0">
                <a:latin typeface="Calibri" panose="020F0502020204030204"/>
                <a:cs typeface="Calibri" panose="020F0502020204030204"/>
              </a:rPr>
              <a:t>NG</a:t>
            </a:r>
            <a:endParaRPr sz="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78507" y="7141464"/>
            <a:ext cx="1132840" cy="723900"/>
          </a:xfrm>
          <a:custGeom>
            <a:avLst/>
            <a:gdLst/>
            <a:ahLst/>
            <a:cxnLst/>
            <a:rect l="l" t="t" r="r" b="b"/>
            <a:pathLst>
              <a:path w="1132839" h="723900">
                <a:moveTo>
                  <a:pt x="0" y="0"/>
                </a:moveTo>
                <a:lnTo>
                  <a:pt x="1132332" y="0"/>
                </a:lnTo>
                <a:lnTo>
                  <a:pt x="1132332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73237" y="7136447"/>
            <a:ext cx="1143000" cy="733425"/>
          </a:xfrm>
          <a:custGeom>
            <a:avLst/>
            <a:gdLst/>
            <a:ahLst/>
            <a:cxnLst/>
            <a:rect l="l" t="t" r="r" b="b"/>
            <a:pathLst>
              <a:path w="1143000" h="733425">
                <a:moveTo>
                  <a:pt x="1143000" y="733425"/>
                </a:moveTo>
                <a:lnTo>
                  <a:pt x="0" y="733425"/>
                </a:lnTo>
                <a:lnTo>
                  <a:pt x="0" y="0"/>
                </a:lnTo>
                <a:lnTo>
                  <a:pt x="1143000" y="0"/>
                </a:lnTo>
                <a:lnTo>
                  <a:pt x="114300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723900"/>
                </a:lnTo>
                <a:lnTo>
                  <a:pt x="4762" y="723900"/>
                </a:lnTo>
                <a:lnTo>
                  <a:pt x="9525" y="728662"/>
                </a:lnTo>
                <a:lnTo>
                  <a:pt x="1143000" y="728662"/>
                </a:lnTo>
                <a:lnTo>
                  <a:pt x="1143000" y="733425"/>
                </a:lnTo>
                <a:close/>
              </a:path>
              <a:path w="1143000" h="73342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143000" h="733425">
                <a:moveTo>
                  <a:pt x="113347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133475" y="4762"/>
                </a:lnTo>
                <a:lnTo>
                  <a:pt x="1133475" y="9525"/>
                </a:lnTo>
                <a:close/>
              </a:path>
              <a:path w="1143000" h="733425">
                <a:moveTo>
                  <a:pt x="1133475" y="728662"/>
                </a:moveTo>
                <a:lnTo>
                  <a:pt x="1133475" y="4762"/>
                </a:lnTo>
                <a:lnTo>
                  <a:pt x="1138237" y="9525"/>
                </a:lnTo>
                <a:lnTo>
                  <a:pt x="1143000" y="9525"/>
                </a:lnTo>
                <a:lnTo>
                  <a:pt x="1143000" y="723900"/>
                </a:lnTo>
                <a:lnTo>
                  <a:pt x="1138237" y="723900"/>
                </a:lnTo>
                <a:lnTo>
                  <a:pt x="1133475" y="728662"/>
                </a:lnTo>
                <a:close/>
              </a:path>
              <a:path w="1143000" h="733425">
                <a:moveTo>
                  <a:pt x="1143000" y="9525"/>
                </a:moveTo>
                <a:lnTo>
                  <a:pt x="1138237" y="9525"/>
                </a:lnTo>
                <a:lnTo>
                  <a:pt x="1133475" y="4762"/>
                </a:lnTo>
                <a:lnTo>
                  <a:pt x="1143000" y="4762"/>
                </a:lnTo>
                <a:lnTo>
                  <a:pt x="1143000" y="9525"/>
                </a:lnTo>
                <a:close/>
              </a:path>
              <a:path w="1143000" h="733425">
                <a:moveTo>
                  <a:pt x="9525" y="728662"/>
                </a:moveTo>
                <a:lnTo>
                  <a:pt x="4762" y="723900"/>
                </a:lnTo>
                <a:lnTo>
                  <a:pt x="9525" y="723900"/>
                </a:lnTo>
                <a:lnTo>
                  <a:pt x="9525" y="728662"/>
                </a:lnTo>
                <a:close/>
              </a:path>
              <a:path w="1143000" h="733425">
                <a:moveTo>
                  <a:pt x="1133475" y="728662"/>
                </a:moveTo>
                <a:lnTo>
                  <a:pt x="9525" y="728662"/>
                </a:lnTo>
                <a:lnTo>
                  <a:pt x="9525" y="723900"/>
                </a:lnTo>
                <a:lnTo>
                  <a:pt x="1133475" y="723900"/>
                </a:lnTo>
                <a:lnTo>
                  <a:pt x="1133475" y="728662"/>
                </a:lnTo>
                <a:close/>
              </a:path>
              <a:path w="1143000" h="733425">
                <a:moveTo>
                  <a:pt x="1143000" y="728662"/>
                </a:moveTo>
                <a:lnTo>
                  <a:pt x="1133475" y="728662"/>
                </a:lnTo>
                <a:lnTo>
                  <a:pt x="1138237" y="723900"/>
                </a:lnTo>
                <a:lnTo>
                  <a:pt x="1143000" y="723900"/>
                </a:lnTo>
                <a:lnTo>
                  <a:pt x="1143000" y="728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75536" y="7144651"/>
            <a:ext cx="9398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4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机械手将产品放置 在预先设定的良品 放置区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02087" y="7145972"/>
            <a:ext cx="1143000" cy="733425"/>
          </a:xfrm>
          <a:custGeom>
            <a:avLst/>
            <a:gdLst/>
            <a:ahLst/>
            <a:cxnLst/>
            <a:rect l="l" t="t" r="r" b="b"/>
            <a:pathLst>
              <a:path w="1143000" h="733425">
                <a:moveTo>
                  <a:pt x="1143000" y="733425"/>
                </a:moveTo>
                <a:lnTo>
                  <a:pt x="0" y="733425"/>
                </a:lnTo>
                <a:lnTo>
                  <a:pt x="0" y="0"/>
                </a:lnTo>
                <a:lnTo>
                  <a:pt x="1143000" y="0"/>
                </a:lnTo>
                <a:lnTo>
                  <a:pt x="114300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723900"/>
                </a:lnTo>
                <a:lnTo>
                  <a:pt x="4762" y="723900"/>
                </a:lnTo>
                <a:lnTo>
                  <a:pt x="9525" y="728662"/>
                </a:lnTo>
                <a:lnTo>
                  <a:pt x="1143000" y="728662"/>
                </a:lnTo>
                <a:lnTo>
                  <a:pt x="1143000" y="733425"/>
                </a:lnTo>
                <a:close/>
              </a:path>
              <a:path w="1143000" h="73342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143000" h="733425">
                <a:moveTo>
                  <a:pt x="113347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133475" y="4762"/>
                </a:lnTo>
                <a:lnTo>
                  <a:pt x="1133475" y="9525"/>
                </a:lnTo>
                <a:close/>
              </a:path>
              <a:path w="1143000" h="733425">
                <a:moveTo>
                  <a:pt x="1133475" y="728662"/>
                </a:moveTo>
                <a:lnTo>
                  <a:pt x="1133475" y="4762"/>
                </a:lnTo>
                <a:lnTo>
                  <a:pt x="1138237" y="9525"/>
                </a:lnTo>
                <a:lnTo>
                  <a:pt x="1143000" y="9525"/>
                </a:lnTo>
                <a:lnTo>
                  <a:pt x="1143000" y="723900"/>
                </a:lnTo>
                <a:lnTo>
                  <a:pt x="1138237" y="723900"/>
                </a:lnTo>
                <a:lnTo>
                  <a:pt x="1133475" y="728662"/>
                </a:lnTo>
                <a:close/>
              </a:path>
              <a:path w="1143000" h="733425">
                <a:moveTo>
                  <a:pt x="1143000" y="9525"/>
                </a:moveTo>
                <a:lnTo>
                  <a:pt x="1138237" y="9525"/>
                </a:lnTo>
                <a:lnTo>
                  <a:pt x="1133475" y="4762"/>
                </a:lnTo>
                <a:lnTo>
                  <a:pt x="1143000" y="4762"/>
                </a:lnTo>
                <a:lnTo>
                  <a:pt x="1143000" y="9525"/>
                </a:lnTo>
                <a:close/>
              </a:path>
              <a:path w="1143000" h="733425">
                <a:moveTo>
                  <a:pt x="9525" y="728662"/>
                </a:moveTo>
                <a:lnTo>
                  <a:pt x="4762" y="723900"/>
                </a:lnTo>
                <a:lnTo>
                  <a:pt x="9525" y="723900"/>
                </a:lnTo>
                <a:lnTo>
                  <a:pt x="9525" y="728662"/>
                </a:lnTo>
                <a:close/>
              </a:path>
              <a:path w="1143000" h="733425">
                <a:moveTo>
                  <a:pt x="1133475" y="728662"/>
                </a:moveTo>
                <a:lnTo>
                  <a:pt x="9525" y="728662"/>
                </a:lnTo>
                <a:lnTo>
                  <a:pt x="9525" y="723900"/>
                </a:lnTo>
                <a:lnTo>
                  <a:pt x="1133475" y="723900"/>
                </a:lnTo>
                <a:lnTo>
                  <a:pt x="1133475" y="728662"/>
                </a:lnTo>
                <a:close/>
              </a:path>
              <a:path w="1143000" h="733425">
                <a:moveTo>
                  <a:pt x="1143000" y="728662"/>
                </a:moveTo>
                <a:lnTo>
                  <a:pt x="1133475" y="728662"/>
                </a:lnTo>
                <a:lnTo>
                  <a:pt x="1138237" y="723900"/>
                </a:lnTo>
                <a:lnTo>
                  <a:pt x="1143000" y="723900"/>
                </a:lnTo>
                <a:lnTo>
                  <a:pt x="1143000" y="728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103623" y="7153783"/>
            <a:ext cx="9398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4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机械手将产品放置 在预先设定的不良 品放置区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40520" y="8400594"/>
            <a:ext cx="1650364" cy="979169"/>
          </a:xfrm>
          <a:custGeom>
            <a:avLst/>
            <a:gdLst/>
            <a:ahLst/>
            <a:cxnLst/>
            <a:rect l="l" t="t" r="r" b="b"/>
            <a:pathLst>
              <a:path w="1650364" h="979170">
                <a:moveTo>
                  <a:pt x="824992" y="978813"/>
                </a:moveTo>
                <a:lnTo>
                  <a:pt x="0" y="489405"/>
                </a:lnTo>
                <a:lnTo>
                  <a:pt x="824992" y="0"/>
                </a:lnTo>
                <a:lnTo>
                  <a:pt x="841238" y="9638"/>
                </a:lnTo>
                <a:lnTo>
                  <a:pt x="822566" y="9638"/>
                </a:lnTo>
                <a:lnTo>
                  <a:pt x="824992" y="11077"/>
                </a:lnTo>
                <a:lnTo>
                  <a:pt x="25589" y="485303"/>
                </a:lnTo>
                <a:lnTo>
                  <a:pt x="11760" y="485303"/>
                </a:lnTo>
                <a:lnTo>
                  <a:pt x="11760" y="493508"/>
                </a:lnTo>
                <a:lnTo>
                  <a:pt x="25589" y="493508"/>
                </a:lnTo>
                <a:lnTo>
                  <a:pt x="824992" y="967747"/>
                </a:lnTo>
                <a:lnTo>
                  <a:pt x="822566" y="969186"/>
                </a:lnTo>
                <a:lnTo>
                  <a:pt x="841219" y="969186"/>
                </a:lnTo>
                <a:lnTo>
                  <a:pt x="824992" y="978813"/>
                </a:lnTo>
                <a:close/>
              </a:path>
              <a:path w="1650364" h="979170">
                <a:moveTo>
                  <a:pt x="824992" y="11077"/>
                </a:moveTo>
                <a:lnTo>
                  <a:pt x="822566" y="9638"/>
                </a:lnTo>
                <a:lnTo>
                  <a:pt x="827417" y="9638"/>
                </a:lnTo>
                <a:lnTo>
                  <a:pt x="824992" y="11077"/>
                </a:lnTo>
                <a:close/>
              </a:path>
              <a:path w="1650364" h="979170">
                <a:moveTo>
                  <a:pt x="1631308" y="489405"/>
                </a:moveTo>
                <a:lnTo>
                  <a:pt x="824992" y="11077"/>
                </a:lnTo>
                <a:lnTo>
                  <a:pt x="827417" y="9638"/>
                </a:lnTo>
                <a:lnTo>
                  <a:pt x="841238" y="9638"/>
                </a:lnTo>
                <a:lnTo>
                  <a:pt x="1643069" y="485303"/>
                </a:lnTo>
                <a:lnTo>
                  <a:pt x="1638223" y="485303"/>
                </a:lnTo>
                <a:lnTo>
                  <a:pt x="1631308" y="489405"/>
                </a:lnTo>
                <a:close/>
              </a:path>
              <a:path w="1650364" h="979170">
                <a:moveTo>
                  <a:pt x="11760" y="493508"/>
                </a:moveTo>
                <a:lnTo>
                  <a:pt x="11760" y="485303"/>
                </a:lnTo>
                <a:lnTo>
                  <a:pt x="18675" y="489405"/>
                </a:lnTo>
                <a:lnTo>
                  <a:pt x="11760" y="493508"/>
                </a:lnTo>
                <a:close/>
              </a:path>
              <a:path w="1650364" h="979170">
                <a:moveTo>
                  <a:pt x="18675" y="489405"/>
                </a:moveTo>
                <a:lnTo>
                  <a:pt x="11760" y="485303"/>
                </a:lnTo>
                <a:lnTo>
                  <a:pt x="25589" y="485303"/>
                </a:lnTo>
                <a:lnTo>
                  <a:pt x="18675" y="489405"/>
                </a:lnTo>
                <a:close/>
              </a:path>
              <a:path w="1650364" h="979170">
                <a:moveTo>
                  <a:pt x="1638223" y="493508"/>
                </a:moveTo>
                <a:lnTo>
                  <a:pt x="1631308" y="489405"/>
                </a:lnTo>
                <a:lnTo>
                  <a:pt x="1638223" y="485303"/>
                </a:lnTo>
                <a:lnTo>
                  <a:pt x="1638223" y="493508"/>
                </a:lnTo>
                <a:close/>
              </a:path>
              <a:path w="1650364" h="979170">
                <a:moveTo>
                  <a:pt x="1643069" y="493508"/>
                </a:moveTo>
                <a:lnTo>
                  <a:pt x="1638223" y="493508"/>
                </a:lnTo>
                <a:lnTo>
                  <a:pt x="1638223" y="485303"/>
                </a:lnTo>
                <a:lnTo>
                  <a:pt x="1643069" y="485303"/>
                </a:lnTo>
                <a:lnTo>
                  <a:pt x="1649983" y="489405"/>
                </a:lnTo>
                <a:lnTo>
                  <a:pt x="1643069" y="493508"/>
                </a:lnTo>
                <a:close/>
              </a:path>
              <a:path w="1650364" h="979170">
                <a:moveTo>
                  <a:pt x="25589" y="493508"/>
                </a:moveTo>
                <a:lnTo>
                  <a:pt x="11760" y="493508"/>
                </a:lnTo>
                <a:lnTo>
                  <a:pt x="18675" y="489405"/>
                </a:lnTo>
                <a:lnTo>
                  <a:pt x="25589" y="493508"/>
                </a:lnTo>
                <a:close/>
              </a:path>
              <a:path w="1650364" h="979170">
                <a:moveTo>
                  <a:pt x="841219" y="969186"/>
                </a:moveTo>
                <a:lnTo>
                  <a:pt x="827417" y="969186"/>
                </a:lnTo>
                <a:lnTo>
                  <a:pt x="824992" y="967747"/>
                </a:lnTo>
                <a:lnTo>
                  <a:pt x="1631308" y="489405"/>
                </a:lnTo>
                <a:lnTo>
                  <a:pt x="1638223" y="493508"/>
                </a:lnTo>
                <a:lnTo>
                  <a:pt x="1643069" y="493508"/>
                </a:lnTo>
                <a:lnTo>
                  <a:pt x="841219" y="969186"/>
                </a:lnTo>
                <a:close/>
              </a:path>
              <a:path w="1650364" h="979170">
                <a:moveTo>
                  <a:pt x="827417" y="969186"/>
                </a:moveTo>
                <a:lnTo>
                  <a:pt x="822566" y="969186"/>
                </a:lnTo>
                <a:lnTo>
                  <a:pt x="824992" y="967747"/>
                </a:lnTo>
                <a:lnTo>
                  <a:pt x="827417" y="969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167887" y="8651875"/>
            <a:ext cx="5969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44000"/>
              </a:lnSpc>
              <a:spcBef>
                <a:spcPts val="100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机械手返回 准备位置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40100" y="2083435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40100" y="2788285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40100" y="3455034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40100" y="4112259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40100" y="4788534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81692" y="6006261"/>
            <a:ext cx="13970" cy="101600"/>
          </a:xfrm>
          <a:custGeom>
            <a:avLst/>
            <a:gdLst/>
            <a:ahLst/>
            <a:cxnLst/>
            <a:rect l="l" t="t" r="r" b="b"/>
            <a:pathLst>
              <a:path w="13970" h="101600">
                <a:moveTo>
                  <a:pt x="4445" y="101371"/>
                </a:moveTo>
                <a:lnTo>
                  <a:pt x="0" y="406"/>
                </a:lnTo>
                <a:lnTo>
                  <a:pt x="9525" y="0"/>
                </a:lnTo>
                <a:lnTo>
                  <a:pt x="13970" y="100952"/>
                </a:lnTo>
                <a:lnTo>
                  <a:pt x="4445" y="101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49500" y="6112509"/>
            <a:ext cx="2228850" cy="0"/>
          </a:xfrm>
          <a:custGeom>
            <a:avLst/>
            <a:gdLst/>
            <a:ahLst/>
            <a:cxnLst/>
            <a:rect l="l" t="t" r="r" b="b"/>
            <a:pathLst>
              <a:path w="2228850">
                <a:moveTo>
                  <a:pt x="0" y="0"/>
                </a:moveTo>
                <a:lnTo>
                  <a:pt x="22288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05685" y="6120129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40250" y="6112509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11400" y="6769734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40250" y="6779259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97125" y="7884159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97125" y="8065134"/>
            <a:ext cx="2228850" cy="0"/>
          </a:xfrm>
          <a:custGeom>
            <a:avLst/>
            <a:gdLst/>
            <a:ahLst/>
            <a:cxnLst/>
            <a:rect l="l" t="t" r="r" b="b"/>
            <a:pathLst>
              <a:path w="2228850">
                <a:moveTo>
                  <a:pt x="0" y="0"/>
                </a:moveTo>
                <a:lnTo>
                  <a:pt x="22288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25975" y="7884159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25825" y="8065134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42862" y="285750"/>
                </a:moveTo>
                <a:lnTo>
                  <a:pt x="33337" y="2857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85750"/>
                </a:lnTo>
                <a:close/>
              </a:path>
              <a:path w="76200" h="342900">
                <a:moveTo>
                  <a:pt x="38100" y="342900"/>
                </a:moveTo>
                <a:lnTo>
                  <a:pt x="0" y="266700"/>
                </a:lnTo>
                <a:lnTo>
                  <a:pt x="33337" y="266700"/>
                </a:lnTo>
                <a:lnTo>
                  <a:pt x="33337" y="285750"/>
                </a:lnTo>
                <a:lnTo>
                  <a:pt x="66675" y="285750"/>
                </a:lnTo>
                <a:lnTo>
                  <a:pt x="38100" y="342900"/>
                </a:lnTo>
                <a:close/>
              </a:path>
              <a:path w="76200" h="342900">
                <a:moveTo>
                  <a:pt x="66675" y="285750"/>
                </a:moveTo>
                <a:lnTo>
                  <a:pt x="42862" y="285750"/>
                </a:lnTo>
                <a:lnTo>
                  <a:pt x="42862" y="266700"/>
                </a:lnTo>
                <a:lnTo>
                  <a:pt x="76200" y="266700"/>
                </a:lnTo>
                <a:lnTo>
                  <a:pt x="66675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898326" y="429529"/>
            <a:ext cx="609600" cy="189865"/>
          </a:xfrm>
          <a:custGeom>
            <a:avLst/>
            <a:gdLst/>
            <a:ahLst/>
            <a:cxnLst/>
            <a:rect l="l" t="t" r="r" b="b"/>
            <a:pathLst>
              <a:path w="609600" h="189865">
                <a:moveTo>
                  <a:pt x="0" y="189661"/>
                </a:moveTo>
                <a:lnTo>
                  <a:pt x="609600" y="189661"/>
                </a:lnTo>
                <a:lnTo>
                  <a:pt x="609600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07926" y="429529"/>
            <a:ext cx="2743200" cy="189865"/>
          </a:xfrm>
          <a:custGeom>
            <a:avLst/>
            <a:gdLst/>
            <a:ahLst/>
            <a:cxnLst/>
            <a:rect l="l" t="t" r="r" b="b"/>
            <a:pathLst>
              <a:path w="2743200" h="189865">
                <a:moveTo>
                  <a:pt x="0" y="189661"/>
                </a:moveTo>
                <a:lnTo>
                  <a:pt x="2743200" y="189661"/>
                </a:lnTo>
                <a:lnTo>
                  <a:pt x="2743200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51125" y="429529"/>
            <a:ext cx="1116965" cy="189865"/>
          </a:xfrm>
          <a:custGeom>
            <a:avLst/>
            <a:gdLst/>
            <a:ahLst/>
            <a:cxnLst/>
            <a:rect l="l" t="t" r="r" b="b"/>
            <a:pathLst>
              <a:path w="1116964" h="189865">
                <a:moveTo>
                  <a:pt x="0" y="189661"/>
                </a:moveTo>
                <a:lnTo>
                  <a:pt x="1116964" y="189661"/>
                </a:lnTo>
                <a:lnTo>
                  <a:pt x="1116964" y="0"/>
                </a:lnTo>
                <a:lnTo>
                  <a:pt x="0" y="0"/>
                </a:lnTo>
                <a:lnTo>
                  <a:pt x="0" y="18966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73100" y="381917"/>
            <a:ext cx="6214110" cy="84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4915" algn="l"/>
                <a:tab pos="6200775" algn="l"/>
              </a:tabLst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厦 门 博 视 源 机 器 视 觉 技 术 有 限 公</a:t>
            </a:r>
            <a:r>
              <a:rPr sz="1600" u="sng" spc="3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司	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六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检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测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流程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7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0" y="4229100"/>
            <a:ext cx="797560" cy="814069"/>
          </a:xfrm>
          <a:custGeom>
            <a:avLst/>
            <a:gdLst/>
            <a:ahLst/>
            <a:cxnLst/>
            <a:rect l="l" t="t" r="r" b="b"/>
            <a:pathLst>
              <a:path w="797560" h="814070">
                <a:moveTo>
                  <a:pt x="347472" y="88391"/>
                </a:moveTo>
                <a:lnTo>
                  <a:pt x="281939" y="88391"/>
                </a:lnTo>
                <a:lnTo>
                  <a:pt x="368808" y="0"/>
                </a:lnTo>
                <a:lnTo>
                  <a:pt x="402336" y="33527"/>
                </a:lnTo>
                <a:lnTo>
                  <a:pt x="347472" y="88391"/>
                </a:lnTo>
                <a:close/>
              </a:path>
              <a:path w="797560" h="814070">
                <a:moveTo>
                  <a:pt x="222504" y="213360"/>
                </a:moveTo>
                <a:lnTo>
                  <a:pt x="188975" y="179832"/>
                </a:lnTo>
                <a:lnTo>
                  <a:pt x="254508" y="115824"/>
                </a:lnTo>
                <a:lnTo>
                  <a:pt x="193548" y="54863"/>
                </a:lnTo>
                <a:lnTo>
                  <a:pt x="220980" y="27432"/>
                </a:lnTo>
                <a:lnTo>
                  <a:pt x="281939" y="88391"/>
                </a:lnTo>
                <a:lnTo>
                  <a:pt x="347472" y="88391"/>
                </a:lnTo>
                <a:lnTo>
                  <a:pt x="320039" y="115824"/>
                </a:lnTo>
                <a:lnTo>
                  <a:pt x="347472" y="121920"/>
                </a:lnTo>
                <a:lnTo>
                  <a:pt x="373380" y="124967"/>
                </a:lnTo>
                <a:lnTo>
                  <a:pt x="399288" y="126491"/>
                </a:lnTo>
                <a:lnTo>
                  <a:pt x="518320" y="126491"/>
                </a:lnTo>
                <a:lnTo>
                  <a:pt x="522732" y="143255"/>
                </a:lnTo>
                <a:lnTo>
                  <a:pt x="524883" y="149351"/>
                </a:lnTo>
                <a:lnTo>
                  <a:pt x="344424" y="149351"/>
                </a:lnTo>
                <a:lnTo>
                  <a:pt x="350437" y="155448"/>
                </a:lnTo>
                <a:lnTo>
                  <a:pt x="281939" y="155448"/>
                </a:lnTo>
                <a:lnTo>
                  <a:pt x="222504" y="213360"/>
                </a:lnTo>
                <a:close/>
              </a:path>
              <a:path w="797560" h="814070">
                <a:moveTo>
                  <a:pt x="518320" y="126491"/>
                </a:moveTo>
                <a:lnTo>
                  <a:pt x="448056" y="126491"/>
                </a:lnTo>
                <a:lnTo>
                  <a:pt x="460248" y="124967"/>
                </a:lnTo>
                <a:lnTo>
                  <a:pt x="470915" y="123444"/>
                </a:lnTo>
                <a:lnTo>
                  <a:pt x="483108" y="121920"/>
                </a:lnTo>
                <a:lnTo>
                  <a:pt x="493775" y="118872"/>
                </a:lnTo>
                <a:lnTo>
                  <a:pt x="504444" y="117348"/>
                </a:lnTo>
                <a:lnTo>
                  <a:pt x="515112" y="114300"/>
                </a:lnTo>
                <a:lnTo>
                  <a:pt x="518320" y="126491"/>
                </a:lnTo>
                <a:close/>
              </a:path>
              <a:path w="797560" h="814070">
                <a:moveTo>
                  <a:pt x="486156" y="172212"/>
                </a:moveTo>
                <a:lnTo>
                  <a:pt x="440436" y="169163"/>
                </a:lnTo>
                <a:lnTo>
                  <a:pt x="417575" y="166115"/>
                </a:lnTo>
                <a:lnTo>
                  <a:pt x="368808" y="156972"/>
                </a:lnTo>
                <a:lnTo>
                  <a:pt x="344424" y="149351"/>
                </a:lnTo>
                <a:lnTo>
                  <a:pt x="524883" y="149351"/>
                </a:lnTo>
                <a:lnTo>
                  <a:pt x="531876" y="169163"/>
                </a:lnTo>
                <a:lnTo>
                  <a:pt x="486156" y="172212"/>
                </a:lnTo>
                <a:close/>
              </a:path>
              <a:path w="797560" h="814070">
                <a:moveTo>
                  <a:pt x="347472" y="358139"/>
                </a:moveTo>
                <a:lnTo>
                  <a:pt x="295656" y="348996"/>
                </a:lnTo>
                <a:lnTo>
                  <a:pt x="297180" y="326136"/>
                </a:lnTo>
                <a:lnTo>
                  <a:pt x="298608" y="303275"/>
                </a:lnTo>
                <a:lnTo>
                  <a:pt x="298608" y="300227"/>
                </a:lnTo>
                <a:lnTo>
                  <a:pt x="297180" y="277367"/>
                </a:lnTo>
                <a:lnTo>
                  <a:pt x="297180" y="252984"/>
                </a:lnTo>
                <a:lnTo>
                  <a:pt x="291084" y="204215"/>
                </a:lnTo>
                <a:lnTo>
                  <a:pt x="281939" y="155448"/>
                </a:lnTo>
                <a:lnTo>
                  <a:pt x="350437" y="155448"/>
                </a:lnTo>
                <a:lnTo>
                  <a:pt x="371485" y="176784"/>
                </a:lnTo>
                <a:lnTo>
                  <a:pt x="316992" y="176784"/>
                </a:lnTo>
                <a:lnTo>
                  <a:pt x="329184" y="222503"/>
                </a:lnTo>
                <a:lnTo>
                  <a:pt x="333756" y="245363"/>
                </a:lnTo>
                <a:lnTo>
                  <a:pt x="338327" y="266700"/>
                </a:lnTo>
                <a:lnTo>
                  <a:pt x="344424" y="312420"/>
                </a:lnTo>
                <a:lnTo>
                  <a:pt x="347472" y="358139"/>
                </a:lnTo>
                <a:close/>
              </a:path>
              <a:path w="797560" h="814070">
                <a:moveTo>
                  <a:pt x="428244" y="289560"/>
                </a:moveTo>
                <a:lnTo>
                  <a:pt x="316992" y="176784"/>
                </a:lnTo>
                <a:lnTo>
                  <a:pt x="371485" y="176784"/>
                </a:lnTo>
                <a:lnTo>
                  <a:pt x="455675" y="262127"/>
                </a:lnTo>
                <a:lnTo>
                  <a:pt x="428244" y="289560"/>
                </a:lnTo>
                <a:close/>
              </a:path>
              <a:path w="797560" h="814070">
                <a:moveTo>
                  <a:pt x="171483" y="265175"/>
                </a:moveTo>
                <a:lnTo>
                  <a:pt x="105156" y="265175"/>
                </a:lnTo>
                <a:lnTo>
                  <a:pt x="173736" y="195072"/>
                </a:lnTo>
                <a:lnTo>
                  <a:pt x="207263" y="228600"/>
                </a:lnTo>
                <a:lnTo>
                  <a:pt x="171483" y="265175"/>
                </a:lnTo>
                <a:close/>
              </a:path>
              <a:path w="797560" h="814070">
                <a:moveTo>
                  <a:pt x="33527" y="402336"/>
                </a:moveTo>
                <a:lnTo>
                  <a:pt x="0" y="368808"/>
                </a:lnTo>
                <a:lnTo>
                  <a:pt x="77724" y="292608"/>
                </a:lnTo>
                <a:lnTo>
                  <a:pt x="16763" y="231648"/>
                </a:lnTo>
                <a:lnTo>
                  <a:pt x="44196" y="204215"/>
                </a:lnTo>
                <a:lnTo>
                  <a:pt x="105156" y="265175"/>
                </a:lnTo>
                <a:lnTo>
                  <a:pt x="171483" y="265175"/>
                </a:lnTo>
                <a:lnTo>
                  <a:pt x="138684" y="298703"/>
                </a:lnTo>
                <a:lnTo>
                  <a:pt x="172212" y="332232"/>
                </a:lnTo>
                <a:lnTo>
                  <a:pt x="105156" y="332232"/>
                </a:lnTo>
                <a:lnTo>
                  <a:pt x="33527" y="402336"/>
                </a:lnTo>
                <a:close/>
              </a:path>
              <a:path w="797560" h="814070">
                <a:moveTo>
                  <a:pt x="266700" y="562355"/>
                </a:moveTo>
                <a:lnTo>
                  <a:pt x="228600" y="524255"/>
                </a:lnTo>
                <a:lnTo>
                  <a:pt x="527304" y="225551"/>
                </a:lnTo>
                <a:lnTo>
                  <a:pt x="563880" y="263651"/>
                </a:lnTo>
                <a:lnTo>
                  <a:pt x="266700" y="562355"/>
                </a:lnTo>
                <a:close/>
              </a:path>
              <a:path w="797560" h="814070">
                <a:moveTo>
                  <a:pt x="307848" y="694944"/>
                </a:moveTo>
                <a:lnTo>
                  <a:pt x="269748" y="656844"/>
                </a:lnTo>
                <a:lnTo>
                  <a:pt x="656844" y="269748"/>
                </a:lnTo>
                <a:lnTo>
                  <a:pt x="694944" y="307848"/>
                </a:lnTo>
                <a:lnTo>
                  <a:pt x="522732" y="478536"/>
                </a:lnTo>
                <a:lnTo>
                  <a:pt x="554736" y="510539"/>
                </a:lnTo>
                <a:lnTo>
                  <a:pt x="490727" y="510539"/>
                </a:lnTo>
                <a:lnTo>
                  <a:pt x="307848" y="694944"/>
                </a:lnTo>
                <a:close/>
              </a:path>
              <a:path w="797560" h="814070">
                <a:moveTo>
                  <a:pt x="279926" y="338327"/>
                </a:moveTo>
                <a:lnTo>
                  <a:pt x="178308" y="338327"/>
                </a:lnTo>
                <a:lnTo>
                  <a:pt x="167639" y="309372"/>
                </a:lnTo>
                <a:lnTo>
                  <a:pt x="196596" y="303275"/>
                </a:lnTo>
                <a:lnTo>
                  <a:pt x="222504" y="300227"/>
                </a:lnTo>
                <a:lnTo>
                  <a:pt x="266700" y="297179"/>
                </a:lnTo>
                <a:lnTo>
                  <a:pt x="279926" y="338327"/>
                </a:lnTo>
                <a:close/>
              </a:path>
              <a:path w="797560" h="814070">
                <a:moveTo>
                  <a:pt x="173736" y="536448"/>
                </a:moveTo>
                <a:lnTo>
                  <a:pt x="163068" y="533400"/>
                </a:lnTo>
                <a:lnTo>
                  <a:pt x="149351" y="531876"/>
                </a:lnTo>
                <a:lnTo>
                  <a:pt x="137160" y="530351"/>
                </a:lnTo>
                <a:lnTo>
                  <a:pt x="123444" y="530351"/>
                </a:lnTo>
                <a:lnTo>
                  <a:pt x="124968" y="505967"/>
                </a:lnTo>
                <a:lnTo>
                  <a:pt x="126492" y="483108"/>
                </a:lnTo>
                <a:lnTo>
                  <a:pt x="124968" y="458724"/>
                </a:lnTo>
                <a:lnTo>
                  <a:pt x="123444" y="432815"/>
                </a:lnTo>
                <a:lnTo>
                  <a:pt x="120396" y="408432"/>
                </a:lnTo>
                <a:lnTo>
                  <a:pt x="117348" y="382524"/>
                </a:lnTo>
                <a:lnTo>
                  <a:pt x="111251" y="358139"/>
                </a:lnTo>
                <a:lnTo>
                  <a:pt x="105156" y="332232"/>
                </a:lnTo>
                <a:lnTo>
                  <a:pt x="172212" y="332232"/>
                </a:lnTo>
                <a:lnTo>
                  <a:pt x="178308" y="338327"/>
                </a:lnTo>
                <a:lnTo>
                  <a:pt x="279926" y="338327"/>
                </a:lnTo>
                <a:lnTo>
                  <a:pt x="280415" y="339851"/>
                </a:lnTo>
                <a:lnTo>
                  <a:pt x="259080" y="339851"/>
                </a:lnTo>
                <a:lnTo>
                  <a:pt x="213360" y="342900"/>
                </a:lnTo>
                <a:lnTo>
                  <a:pt x="187451" y="347472"/>
                </a:lnTo>
                <a:lnTo>
                  <a:pt x="196595" y="356615"/>
                </a:lnTo>
                <a:lnTo>
                  <a:pt x="141732" y="356615"/>
                </a:lnTo>
                <a:lnTo>
                  <a:pt x="149351" y="379475"/>
                </a:lnTo>
                <a:lnTo>
                  <a:pt x="155448" y="400812"/>
                </a:lnTo>
                <a:lnTo>
                  <a:pt x="160020" y="423672"/>
                </a:lnTo>
                <a:lnTo>
                  <a:pt x="164592" y="445008"/>
                </a:lnTo>
                <a:lnTo>
                  <a:pt x="169163" y="467867"/>
                </a:lnTo>
                <a:lnTo>
                  <a:pt x="170687" y="490727"/>
                </a:lnTo>
                <a:lnTo>
                  <a:pt x="173736" y="513588"/>
                </a:lnTo>
                <a:lnTo>
                  <a:pt x="173736" y="536448"/>
                </a:lnTo>
                <a:close/>
              </a:path>
              <a:path w="797560" h="814070">
                <a:moveTo>
                  <a:pt x="251460" y="466344"/>
                </a:moveTo>
                <a:lnTo>
                  <a:pt x="141732" y="356615"/>
                </a:lnTo>
                <a:lnTo>
                  <a:pt x="196595" y="356615"/>
                </a:lnTo>
                <a:lnTo>
                  <a:pt x="278892" y="438912"/>
                </a:lnTo>
                <a:lnTo>
                  <a:pt x="251460" y="466344"/>
                </a:lnTo>
                <a:close/>
              </a:path>
              <a:path w="797560" h="814070">
                <a:moveTo>
                  <a:pt x="609600" y="493775"/>
                </a:moveTo>
                <a:lnTo>
                  <a:pt x="592836" y="445008"/>
                </a:lnTo>
                <a:lnTo>
                  <a:pt x="728472" y="417575"/>
                </a:lnTo>
                <a:lnTo>
                  <a:pt x="775715" y="409955"/>
                </a:lnTo>
                <a:lnTo>
                  <a:pt x="797051" y="467867"/>
                </a:lnTo>
                <a:lnTo>
                  <a:pt x="752856" y="472439"/>
                </a:lnTo>
                <a:lnTo>
                  <a:pt x="705612" y="478536"/>
                </a:lnTo>
                <a:lnTo>
                  <a:pt x="609600" y="493775"/>
                </a:lnTo>
                <a:close/>
              </a:path>
              <a:path w="797560" h="814070">
                <a:moveTo>
                  <a:pt x="573024" y="725424"/>
                </a:moveTo>
                <a:lnTo>
                  <a:pt x="548639" y="705612"/>
                </a:lnTo>
                <a:lnTo>
                  <a:pt x="522732" y="684276"/>
                </a:lnTo>
                <a:lnTo>
                  <a:pt x="539496" y="672084"/>
                </a:lnTo>
                <a:lnTo>
                  <a:pt x="553212" y="661415"/>
                </a:lnTo>
                <a:lnTo>
                  <a:pt x="565404" y="650748"/>
                </a:lnTo>
                <a:lnTo>
                  <a:pt x="580644" y="635508"/>
                </a:lnTo>
                <a:lnTo>
                  <a:pt x="585215" y="626363"/>
                </a:lnTo>
                <a:lnTo>
                  <a:pt x="585215" y="615696"/>
                </a:lnTo>
                <a:lnTo>
                  <a:pt x="583692" y="612648"/>
                </a:lnTo>
                <a:lnTo>
                  <a:pt x="583692" y="609600"/>
                </a:lnTo>
                <a:lnTo>
                  <a:pt x="582168" y="605027"/>
                </a:lnTo>
                <a:lnTo>
                  <a:pt x="579120" y="601979"/>
                </a:lnTo>
                <a:lnTo>
                  <a:pt x="577596" y="598932"/>
                </a:lnTo>
                <a:lnTo>
                  <a:pt x="574548" y="594360"/>
                </a:lnTo>
                <a:lnTo>
                  <a:pt x="490727" y="510539"/>
                </a:lnTo>
                <a:lnTo>
                  <a:pt x="554736" y="510539"/>
                </a:lnTo>
                <a:lnTo>
                  <a:pt x="605027" y="560832"/>
                </a:lnTo>
                <a:lnTo>
                  <a:pt x="612648" y="569976"/>
                </a:lnTo>
                <a:lnTo>
                  <a:pt x="620268" y="577596"/>
                </a:lnTo>
                <a:lnTo>
                  <a:pt x="626363" y="585215"/>
                </a:lnTo>
                <a:lnTo>
                  <a:pt x="635508" y="600455"/>
                </a:lnTo>
                <a:lnTo>
                  <a:pt x="641604" y="615696"/>
                </a:lnTo>
                <a:lnTo>
                  <a:pt x="643127" y="623315"/>
                </a:lnTo>
                <a:lnTo>
                  <a:pt x="644651" y="629412"/>
                </a:lnTo>
                <a:lnTo>
                  <a:pt x="644651" y="637032"/>
                </a:lnTo>
                <a:lnTo>
                  <a:pt x="641604" y="649224"/>
                </a:lnTo>
                <a:lnTo>
                  <a:pt x="635508" y="661415"/>
                </a:lnTo>
                <a:lnTo>
                  <a:pt x="626363" y="673608"/>
                </a:lnTo>
                <a:lnTo>
                  <a:pt x="600456" y="697991"/>
                </a:lnTo>
                <a:lnTo>
                  <a:pt x="573024" y="725424"/>
                </a:lnTo>
                <a:close/>
              </a:path>
              <a:path w="797560" h="814070">
                <a:moveTo>
                  <a:pt x="457200" y="813815"/>
                </a:moveTo>
                <a:lnTo>
                  <a:pt x="432815" y="804672"/>
                </a:lnTo>
                <a:lnTo>
                  <a:pt x="406908" y="795527"/>
                </a:lnTo>
                <a:lnTo>
                  <a:pt x="409956" y="774191"/>
                </a:lnTo>
                <a:lnTo>
                  <a:pt x="414527" y="752855"/>
                </a:lnTo>
                <a:lnTo>
                  <a:pt x="417575" y="729996"/>
                </a:lnTo>
                <a:lnTo>
                  <a:pt x="419100" y="707136"/>
                </a:lnTo>
                <a:lnTo>
                  <a:pt x="422148" y="682751"/>
                </a:lnTo>
                <a:lnTo>
                  <a:pt x="423672" y="658367"/>
                </a:lnTo>
                <a:lnTo>
                  <a:pt x="423672" y="633984"/>
                </a:lnTo>
                <a:lnTo>
                  <a:pt x="425196" y="609600"/>
                </a:lnTo>
                <a:lnTo>
                  <a:pt x="477012" y="620267"/>
                </a:lnTo>
                <a:lnTo>
                  <a:pt x="475488" y="669036"/>
                </a:lnTo>
                <a:lnTo>
                  <a:pt x="470915" y="716279"/>
                </a:lnTo>
                <a:lnTo>
                  <a:pt x="464820" y="765048"/>
                </a:lnTo>
                <a:lnTo>
                  <a:pt x="457200" y="813815"/>
                </a:lnTo>
                <a:close/>
              </a:path>
            </a:pathLst>
          </a:custGeom>
          <a:solidFill>
            <a:srgbClr val="C0C0C0">
              <a:alpha val="297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55235" y="3791711"/>
            <a:ext cx="818515" cy="845819"/>
          </a:xfrm>
          <a:custGeom>
            <a:avLst/>
            <a:gdLst/>
            <a:ahLst/>
            <a:cxnLst/>
            <a:rect l="l" t="t" r="r" b="b"/>
            <a:pathLst>
              <a:path w="818514" h="845820">
                <a:moveTo>
                  <a:pt x="129539" y="281940"/>
                </a:moveTo>
                <a:lnTo>
                  <a:pt x="59436" y="281940"/>
                </a:lnTo>
                <a:lnTo>
                  <a:pt x="341375" y="0"/>
                </a:lnTo>
                <a:lnTo>
                  <a:pt x="376427" y="35052"/>
                </a:lnTo>
                <a:lnTo>
                  <a:pt x="129539" y="281940"/>
                </a:lnTo>
                <a:close/>
              </a:path>
              <a:path w="818514" h="845820">
                <a:moveTo>
                  <a:pt x="158495" y="396240"/>
                </a:moveTo>
                <a:lnTo>
                  <a:pt x="91439" y="396240"/>
                </a:lnTo>
                <a:lnTo>
                  <a:pt x="373379" y="112776"/>
                </a:lnTo>
                <a:lnTo>
                  <a:pt x="435863" y="175260"/>
                </a:lnTo>
                <a:lnTo>
                  <a:pt x="379475" y="175260"/>
                </a:lnTo>
                <a:lnTo>
                  <a:pt x="158495" y="396240"/>
                </a:lnTo>
                <a:close/>
              </a:path>
              <a:path w="818514" h="845820">
                <a:moveTo>
                  <a:pt x="249935" y="454152"/>
                </a:moveTo>
                <a:lnTo>
                  <a:pt x="185927" y="454152"/>
                </a:lnTo>
                <a:lnTo>
                  <a:pt x="422148" y="217932"/>
                </a:lnTo>
                <a:lnTo>
                  <a:pt x="379475" y="175260"/>
                </a:lnTo>
                <a:lnTo>
                  <a:pt x="435863" y="175260"/>
                </a:lnTo>
                <a:lnTo>
                  <a:pt x="510539" y="249936"/>
                </a:lnTo>
                <a:lnTo>
                  <a:pt x="454151" y="249936"/>
                </a:lnTo>
                <a:lnTo>
                  <a:pt x="249935" y="454152"/>
                </a:lnTo>
                <a:close/>
              </a:path>
              <a:path w="818514" h="845820">
                <a:moveTo>
                  <a:pt x="111251" y="519684"/>
                </a:moveTo>
                <a:lnTo>
                  <a:pt x="100584" y="515112"/>
                </a:lnTo>
                <a:lnTo>
                  <a:pt x="86867" y="510540"/>
                </a:lnTo>
                <a:lnTo>
                  <a:pt x="74675" y="507492"/>
                </a:lnTo>
                <a:lnTo>
                  <a:pt x="59436" y="504444"/>
                </a:lnTo>
                <a:lnTo>
                  <a:pt x="59436" y="489204"/>
                </a:lnTo>
                <a:lnTo>
                  <a:pt x="54863" y="443484"/>
                </a:lnTo>
                <a:lnTo>
                  <a:pt x="51815" y="428244"/>
                </a:lnTo>
                <a:lnTo>
                  <a:pt x="50291" y="413004"/>
                </a:lnTo>
                <a:lnTo>
                  <a:pt x="45719" y="397764"/>
                </a:lnTo>
                <a:lnTo>
                  <a:pt x="39624" y="367284"/>
                </a:lnTo>
                <a:lnTo>
                  <a:pt x="35051" y="350520"/>
                </a:lnTo>
                <a:lnTo>
                  <a:pt x="30479" y="335280"/>
                </a:lnTo>
                <a:lnTo>
                  <a:pt x="24384" y="318516"/>
                </a:lnTo>
                <a:lnTo>
                  <a:pt x="19812" y="303276"/>
                </a:lnTo>
                <a:lnTo>
                  <a:pt x="13715" y="286512"/>
                </a:lnTo>
                <a:lnTo>
                  <a:pt x="0" y="254508"/>
                </a:lnTo>
                <a:lnTo>
                  <a:pt x="35051" y="219456"/>
                </a:lnTo>
                <a:lnTo>
                  <a:pt x="47243" y="251460"/>
                </a:lnTo>
                <a:lnTo>
                  <a:pt x="59436" y="281940"/>
                </a:lnTo>
                <a:lnTo>
                  <a:pt x="129539" y="281940"/>
                </a:lnTo>
                <a:lnTo>
                  <a:pt x="76200" y="335280"/>
                </a:lnTo>
                <a:lnTo>
                  <a:pt x="91439" y="396240"/>
                </a:lnTo>
                <a:lnTo>
                  <a:pt x="158495" y="396240"/>
                </a:lnTo>
                <a:lnTo>
                  <a:pt x="143255" y="411480"/>
                </a:lnTo>
                <a:lnTo>
                  <a:pt x="150875" y="419100"/>
                </a:lnTo>
                <a:lnTo>
                  <a:pt x="97536" y="419100"/>
                </a:lnTo>
                <a:lnTo>
                  <a:pt x="102108" y="445008"/>
                </a:lnTo>
                <a:lnTo>
                  <a:pt x="106679" y="469392"/>
                </a:lnTo>
                <a:lnTo>
                  <a:pt x="109727" y="495300"/>
                </a:lnTo>
                <a:lnTo>
                  <a:pt x="111251" y="519684"/>
                </a:lnTo>
                <a:close/>
              </a:path>
              <a:path w="818514" h="845820">
                <a:moveTo>
                  <a:pt x="328967" y="528828"/>
                </a:moveTo>
                <a:lnTo>
                  <a:pt x="262127" y="528828"/>
                </a:lnTo>
                <a:lnTo>
                  <a:pt x="496824" y="292608"/>
                </a:lnTo>
                <a:lnTo>
                  <a:pt x="454151" y="249936"/>
                </a:lnTo>
                <a:lnTo>
                  <a:pt x="510539" y="249936"/>
                </a:lnTo>
                <a:lnTo>
                  <a:pt x="573024" y="312420"/>
                </a:lnTo>
                <a:lnTo>
                  <a:pt x="560029" y="326136"/>
                </a:lnTo>
                <a:lnTo>
                  <a:pt x="530351" y="326136"/>
                </a:lnTo>
                <a:lnTo>
                  <a:pt x="328967" y="528828"/>
                </a:lnTo>
                <a:close/>
              </a:path>
              <a:path w="818514" h="845820">
                <a:moveTo>
                  <a:pt x="545591" y="341376"/>
                </a:moveTo>
                <a:lnTo>
                  <a:pt x="530351" y="326136"/>
                </a:lnTo>
                <a:lnTo>
                  <a:pt x="560029" y="326136"/>
                </a:lnTo>
                <a:lnTo>
                  <a:pt x="545591" y="341376"/>
                </a:lnTo>
                <a:close/>
              </a:path>
              <a:path w="818514" h="845820">
                <a:moveTo>
                  <a:pt x="449211" y="556260"/>
                </a:moveTo>
                <a:lnTo>
                  <a:pt x="385572" y="556260"/>
                </a:lnTo>
                <a:lnTo>
                  <a:pt x="601979" y="339852"/>
                </a:lnTo>
                <a:lnTo>
                  <a:pt x="630936" y="368808"/>
                </a:lnTo>
                <a:lnTo>
                  <a:pt x="632460" y="390144"/>
                </a:lnTo>
                <a:lnTo>
                  <a:pt x="633984" y="413004"/>
                </a:lnTo>
                <a:lnTo>
                  <a:pt x="633657" y="417576"/>
                </a:lnTo>
                <a:lnTo>
                  <a:pt x="586739" y="417576"/>
                </a:lnTo>
                <a:lnTo>
                  <a:pt x="449211" y="556260"/>
                </a:lnTo>
                <a:close/>
              </a:path>
              <a:path w="818514" h="845820">
                <a:moveTo>
                  <a:pt x="630718" y="600456"/>
                </a:moveTo>
                <a:lnTo>
                  <a:pt x="441960" y="600456"/>
                </a:lnTo>
                <a:lnTo>
                  <a:pt x="461772" y="598932"/>
                </a:lnTo>
                <a:lnTo>
                  <a:pt x="481584" y="595884"/>
                </a:lnTo>
                <a:lnTo>
                  <a:pt x="519684" y="588264"/>
                </a:lnTo>
                <a:lnTo>
                  <a:pt x="560831" y="574548"/>
                </a:lnTo>
                <a:lnTo>
                  <a:pt x="571500" y="533400"/>
                </a:lnTo>
                <a:lnTo>
                  <a:pt x="580643" y="493776"/>
                </a:lnTo>
                <a:lnTo>
                  <a:pt x="583691" y="473964"/>
                </a:lnTo>
                <a:lnTo>
                  <a:pt x="585215" y="454152"/>
                </a:lnTo>
                <a:lnTo>
                  <a:pt x="586739" y="435864"/>
                </a:lnTo>
                <a:lnTo>
                  <a:pt x="586739" y="417576"/>
                </a:lnTo>
                <a:lnTo>
                  <a:pt x="633657" y="417576"/>
                </a:lnTo>
                <a:lnTo>
                  <a:pt x="632358" y="435864"/>
                </a:lnTo>
                <a:lnTo>
                  <a:pt x="629412" y="480060"/>
                </a:lnTo>
                <a:lnTo>
                  <a:pt x="624839" y="504444"/>
                </a:lnTo>
                <a:lnTo>
                  <a:pt x="620267" y="527304"/>
                </a:lnTo>
                <a:lnTo>
                  <a:pt x="615696" y="551688"/>
                </a:lnTo>
                <a:lnTo>
                  <a:pt x="735537" y="551688"/>
                </a:lnTo>
                <a:lnTo>
                  <a:pt x="733043" y="553212"/>
                </a:lnTo>
                <a:lnTo>
                  <a:pt x="704088" y="566928"/>
                </a:lnTo>
                <a:lnTo>
                  <a:pt x="676655" y="580644"/>
                </a:lnTo>
                <a:lnTo>
                  <a:pt x="649224" y="592836"/>
                </a:lnTo>
                <a:lnTo>
                  <a:pt x="630718" y="600456"/>
                </a:lnTo>
                <a:close/>
              </a:path>
              <a:path w="818514" h="845820">
                <a:moveTo>
                  <a:pt x="286512" y="609600"/>
                </a:moveTo>
                <a:lnTo>
                  <a:pt x="97536" y="419100"/>
                </a:lnTo>
                <a:lnTo>
                  <a:pt x="150875" y="419100"/>
                </a:lnTo>
                <a:lnTo>
                  <a:pt x="185927" y="454152"/>
                </a:lnTo>
                <a:lnTo>
                  <a:pt x="249935" y="454152"/>
                </a:lnTo>
                <a:lnTo>
                  <a:pt x="217931" y="486156"/>
                </a:lnTo>
                <a:lnTo>
                  <a:pt x="262127" y="528828"/>
                </a:lnTo>
                <a:lnTo>
                  <a:pt x="328967" y="528828"/>
                </a:lnTo>
                <a:lnTo>
                  <a:pt x="295655" y="562356"/>
                </a:lnTo>
                <a:lnTo>
                  <a:pt x="313943" y="582168"/>
                </a:lnTo>
                <a:lnTo>
                  <a:pt x="286512" y="609600"/>
                </a:lnTo>
                <a:close/>
              </a:path>
              <a:path w="818514" h="845820">
                <a:moveTo>
                  <a:pt x="735537" y="551688"/>
                </a:moveTo>
                <a:lnTo>
                  <a:pt x="615696" y="551688"/>
                </a:lnTo>
                <a:lnTo>
                  <a:pt x="658367" y="530352"/>
                </a:lnTo>
                <a:lnTo>
                  <a:pt x="679703" y="516636"/>
                </a:lnTo>
                <a:lnTo>
                  <a:pt x="702563" y="502920"/>
                </a:lnTo>
                <a:lnTo>
                  <a:pt x="723900" y="487680"/>
                </a:lnTo>
                <a:lnTo>
                  <a:pt x="746760" y="472440"/>
                </a:lnTo>
                <a:lnTo>
                  <a:pt x="792479" y="435864"/>
                </a:lnTo>
                <a:lnTo>
                  <a:pt x="806196" y="469392"/>
                </a:lnTo>
                <a:lnTo>
                  <a:pt x="818388" y="499872"/>
                </a:lnTo>
                <a:lnTo>
                  <a:pt x="760476" y="536448"/>
                </a:lnTo>
                <a:lnTo>
                  <a:pt x="735537" y="551688"/>
                </a:lnTo>
                <a:close/>
              </a:path>
              <a:path w="818514" h="845820">
                <a:moveTo>
                  <a:pt x="391667" y="797052"/>
                </a:moveTo>
                <a:lnTo>
                  <a:pt x="355091" y="787908"/>
                </a:lnTo>
                <a:lnTo>
                  <a:pt x="342900" y="786384"/>
                </a:lnTo>
                <a:lnTo>
                  <a:pt x="345948" y="771144"/>
                </a:lnTo>
                <a:lnTo>
                  <a:pt x="347472" y="755904"/>
                </a:lnTo>
                <a:lnTo>
                  <a:pt x="350519" y="740664"/>
                </a:lnTo>
                <a:lnTo>
                  <a:pt x="352043" y="725424"/>
                </a:lnTo>
                <a:lnTo>
                  <a:pt x="352043" y="710184"/>
                </a:lnTo>
                <a:lnTo>
                  <a:pt x="353567" y="694944"/>
                </a:lnTo>
                <a:lnTo>
                  <a:pt x="353567" y="650748"/>
                </a:lnTo>
                <a:lnTo>
                  <a:pt x="347472" y="589788"/>
                </a:lnTo>
                <a:lnTo>
                  <a:pt x="344424" y="574548"/>
                </a:lnTo>
                <a:lnTo>
                  <a:pt x="341375" y="560832"/>
                </a:lnTo>
                <a:lnTo>
                  <a:pt x="338327" y="545592"/>
                </a:lnTo>
                <a:lnTo>
                  <a:pt x="373379" y="509016"/>
                </a:lnTo>
                <a:lnTo>
                  <a:pt x="379475" y="533400"/>
                </a:lnTo>
                <a:lnTo>
                  <a:pt x="385572" y="556260"/>
                </a:lnTo>
                <a:lnTo>
                  <a:pt x="449211" y="556260"/>
                </a:lnTo>
                <a:lnTo>
                  <a:pt x="405384" y="600456"/>
                </a:lnTo>
                <a:lnTo>
                  <a:pt x="630718" y="600456"/>
                </a:lnTo>
                <a:lnTo>
                  <a:pt x="623315" y="603504"/>
                </a:lnTo>
                <a:lnTo>
                  <a:pt x="595884" y="612648"/>
                </a:lnTo>
                <a:lnTo>
                  <a:pt x="590296" y="629412"/>
                </a:lnTo>
                <a:lnTo>
                  <a:pt x="541019" y="629412"/>
                </a:lnTo>
                <a:lnTo>
                  <a:pt x="521208" y="632460"/>
                </a:lnTo>
                <a:lnTo>
                  <a:pt x="502919" y="635508"/>
                </a:lnTo>
                <a:lnTo>
                  <a:pt x="486155" y="637032"/>
                </a:lnTo>
                <a:lnTo>
                  <a:pt x="397763" y="637032"/>
                </a:lnTo>
                <a:lnTo>
                  <a:pt x="399288" y="658368"/>
                </a:lnTo>
                <a:lnTo>
                  <a:pt x="400812" y="678180"/>
                </a:lnTo>
                <a:lnTo>
                  <a:pt x="400812" y="719328"/>
                </a:lnTo>
                <a:lnTo>
                  <a:pt x="397763" y="758952"/>
                </a:lnTo>
                <a:lnTo>
                  <a:pt x="394715" y="777240"/>
                </a:lnTo>
                <a:lnTo>
                  <a:pt x="391667" y="797052"/>
                </a:lnTo>
                <a:close/>
              </a:path>
              <a:path w="818514" h="845820">
                <a:moveTo>
                  <a:pt x="484631" y="845820"/>
                </a:moveTo>
                <a:lnTo>
                  <a:pt x="429767" y="827532"/>
                </a:lnTo>
                <a:lnTo>
                  <a:pt x="448055" y="798576"/>
                </a:lnTo>
                <a:lnTo>
                  <a:pt x="464819" y="769620"/>
                </a:lnTo>
                <a:lnTo>
                  <a:pt x="509015" y="693420"/>
                </a:lnTo>
                <a:lnTo>
                  <a:pt x="531876" y="649224"/>
                </a:lnTo>
                <a:lnTo>
                  <a:pt x="541019" y="629412"/>
                </a:lnTo>
                <a:lnTo>
                  <a:pt x="590296" y="629412"/>
                </a:lnTo>
                <a:lnTo>
                  <a:pt x="586739" y="640080"/>
                </a:lnTo>
                <a:lnTo>
                  <a:pt x="576072" y="667512"/>
                </a:lnTo>
                <a:lnTo>
                  <a:pt x="562355" y="694944"/>
                </a:lnTo>
                <a:lnTo>
                  <a:pt x="550163" y="723900"/>
                </a:lnTo>
                <a:lnTo>
                  <a:pt x="534924" y="752856"/>
                </a:lnTo>
                <a:lnTo>
                  <a:pt x="519684" y="783336"/>
                </a:lnTo>
                <a:lnTo>
                  <a:pt x="502919" y="813816"/>
                </a:lnTo>
                <a:lnTo>
                  <a:pt x="484631" y="845820"/>
                </a:lnTo>
                <a:close/>
              </a:path>
              <a:path w="818514" h="845820">
                <a:moveTo>
                  <a:pt x="449579" y="640080"/>
                </a:moveTo>
                <a:lnTo>
                  <a:pt x="432815" y="638556"/>
                </a:lnTo>
                <a:lnTo>
                  <a:pt x="414527" y="638556"/>
                </a:lnTo>
                <a:lnTo>
                  <a:pt x="397763" y="637032"/>
                </a:lnTo>
                <a:lnTo>
                  <a:pt x="486155" y="637032"/>
                </a:lnTo>
                <a:lnTo>
                  <a:pt x="449579" y="640080"/>
                </a:lnTo>
                <a:close/>
              </a:path>
            </a:pathLst>
          </a:custGeom>
          <a:solidFill>
            <a:srgbClr val="C0C0C0">
              <a:alpha val="297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48428" y="3358896"/>
            <a:ext cx="795655" cy="835660"/>
          </a:xfrm>
          <a:custGeom>
            <a:avLst/>
            <a:gdLst/>
            <a:ahLst/>
            <a:cxnLst/>
            <a:rect l="l" t="t" r="r" b="b"/>
            <a:pathLst>
              <a:path w="795654" h="835660">
                <a:moveTo>
                  <a:pt x="723900" y="620267"/>
                </a:moveTo>
                <a:lnTo>
                  <a:pt x="697992" y="600455"/>
                </a:lnTo>
                <a:lnTo>
                  <a:pt x="669036" y="579119"/>
                </a:lnTo>
                <a:lnTo>
                  <a:pt x="687324" y="565403"/>
                </a:lnTo>
                <a:lnTo>
                  <a:pt x="726948" y="530351"/>
                </a:lnTo>
                <a:lnTo>
                  <a:pt x="734568" y="515112"/>
                </a:lnTo>
                <a:lnTo>
                  <a:pt x="734568" y="504443"/>
                </a:lnTo>
                <a:lnTo>
                  <a:pt x="733044" y="499871"/>
                </a:lnTo>
                <a:lnTo>
                  <a:pt x="731520" y="496824"/>
                </a:lnTo>
                <a:lnTo>
                  <a:pt x="728472" y="492251"/>
                </a:lnTo>
                <a:lnTo>
                  <a:pt x="726948" y="487679"/>
                </a:lnTo>
                <a:lnTo>
                  <a:pt x="723900" y="483107"/>
                </a:lnTo>
                <a:lnTo>
                  <a:pt x="719327" y="478536"/>
                </a:lnTo>
                <a:lnTo>
                  <a:pt x="716280" y="473963"/>
                </a:lnTo>
                <a:lnTo>
                  <a:pt x="274320" y="32003"/>
                </a:lnTo>
                <a:lnTo>
                  <a:pt x="306324" y="0"/>
                </a:lnTo>
                <a:lnTo>
                  <a:pt x="760476" y="454151"/>
                </a:lnTo>
                <a:lnTo>
                  <a:pt x="775716" y="472439"/>
                </a:lnTo>
                <a:lnTo>
                  <a:pt x="781812" y="480059"/>
                </a:lnTo>
                <a:lnTo>
                  <a:pt x="786384" y="489203"/>
                </a:lnTo>
                <a:lnTo>
                  <a:pt x="795527" y="512063"/>
                </a:lnTo>
                <a:lnTo>
                  <a:pt x="795527" y="534924"/>
                </a:lnTo>
                <a:lnTo>
                  <a:pt x="794004" y="541019"/>
                </a:lnTo>
                <a:lnTo>
                  <a:pt x="790956" y="547115"/>
                </a:lnTo>
                <a:lnTo>
                  <a:pt x="787908" y="554736"/>
                </a:lnTo>
                <a:lnTo>
                  <a:pt x="783336" y="560831"/>
                </a:lnTo>
                <a:lnTo>
                  <a:pt x="723900" y="620267"/>
                </a:lnTo>
                <a:close/>
              </a:path>
              <a:path w="795654" h="835660">
                <a:moveTo>
                  <a:pt x="582168" y="493775"/>
                </a:moveTo>
                <a:lnTo>
                  <a:pt x="249936" y="161543"/>
                </a:lnTo>
                <a:lnTo>
                  <a:pt x="280416" y="129539"/>
                </a:lnTo>
                <a:lnTo>
                  <a:pt x="612648" y="463295"/>
                </a:lnTo>
                <a:lnTo>
                  <a:pt x="582168" y="493775"/>
                </a:lnTo>
                <a:close/>
              </a:path>
              <a:path w="795654" h="835660">
                <a:moveTo>
                  <a:pt x="236220" y="312419"/>
                </a:moveTo>
                <a:lnTo>
                  <a:pt x="160020" y="312419"/>
                </a:lnTo>
                <a:lnTo>
                  <a:pt x="246887" y="225551"/>
                </a:lnTo>
                <a:lnTo>
                  <a:pt x="284988" y="263651"/>
                </a:lnTo>
                <a:lnTo>
                  <a:pt x="236220" y="312419"/>
                </a:lnTo>
                <a:close/>
              </a:path>
              <a:path w="795654" h="835660">
                <a:moveTo>
                  <a:pt x="158496" y="391667"/>
                </a:moveTo>
                <a:lnTo>
                  <a:pt x="80772" y="391667"/>
                </a:lnTo>
                <a:lnTo>
                  <a:pt x="129539" y="344424"/>
                </a:lnTo>
                <a:lnTo>
                  <a:pt x="45720" y="260603"/>
                </a:lnTo>
                <a:lnTo>
                  <a:pt x="77724" y="230124"/>
                </a:lnTo>
                <a:lnTo>
                  <a:pt x="160020" y="312419"/>
                </a:lnTo>
                <a:lnTo>
                  <a:pt x="236220" y="312419"/>
                </a:lnTo>
                <a:lnTo>
                  <a:pt x="198120" y="350519"/>
                </a:lnTo>
                <a:lnTo>
                  <a:pt x="230124" y="382524"/>
                </a:lnTo>
                <a:lnTo>
                  <a:pt x="167639" y="382524"/>
                </a:lnTo>
                <a:lnTo>
                  <a:pt x="158496" y="391667"/>
                </a:lnTo>
                <a:close/>
              </a:path>
              <a:path w="795654" h="835660">
                <a:moveTo>
                  <a:pt x="344961" y="423671"/>
                </a:moveTo>
                <a:lnTo>
                  <a:pt x="271272" y="423671"/>
                </a:lnTo>
                <a:lnTo>
                  <a:pt x="374904" y="318515"/>
                </a:lnTo>
                <a:lnTo>
                  <a:pt x="413004" y="356615"/>
                </a:lnTo>
                <a:lnTo>
                  <a:pt x="344961" y="423671"/>
                </a:lnTo>
                <a:close/>
              </a:path>
              <a:path w="795654" h="835660">
                <a:moveTo>
                  <a:pt x="96012" y="530351"/>
                </a:moveTo>
                <a:lnTo>
                  <a:pt x="77724" y="483107"/>
                </a:lnTo>
                <a:lnTo>
                  <a:pt x="42672" y="413003"/>
                </a:lnTo>
                <a:lnTo>
                  <a:pt x="15239" y="368807"/>
                </a:lnTo>
                <a:lnTo>
                  <a:pt x="0" y="345948"/>
                </a:lnTo>
                <a:lnTo>
                  <a:pt x="39624" y="327659"/>
                </a:lnTo>
                <a:lnTo>
                  <a:pt x="50292" y="342900"/>
                </a:lnTo>
                <a:lnTo>
                  <a:pt x="71627" y="376427"/>
                </a:lnTo>
                <a:lnTo>
                  <a:pt x="80772" y="391667"/>
                </a:lnTo>
                <a:lnTo>
                  <a:pt x="158496" y="391667"/>
                </a:lnTo>
                <a:lnTo>
                  <a:pt x="108204" y="441959"/>
                </a:lnTo>
                <a:lnTo>
                  <a:pt x="117348" y="461771"/>
                </a:lnTo>
                <a:lnTo>
                  <a:pt x="126492" y="483107"/>
                </a:lnTo>
                <a:lnTo>
                  <a:pt x="135636" y="502919"/>
                </a:lnTo>
                <a:lnTo>
                  <a:pt x="143256" y="522731"/>
                </a:lnTo>
                <a:lnTo>
                  <a:pt x="96012" y="530351"/>
                </a:lnTo>
                <a:close/>
              </a:path>
              <a:path w="795654" h="835660">
                <a:moveTo>
                  <a:pt x="161544" y="608076"/>
                </a:moveTo>
                <a:lnTo>
                  <a:pt x="124968" y="569976"/>
                </a:lnTo>
                <a:lnTo>
                  <a:pt x="239268" y="454151"/>
                </a:lnTo>
                <a:lnTo>
                  <a:pt x="167639" y="382524"/>
                </a:lnTo>
                <a:lnTo>
                  <a:pt x="230124" y="382524"/>
                </a:lnTo>
                <a:lnTo>
                  <a:pt x="271272" y="423671"/>
                </a:lnTo>
                <a:lnTo>
                  <a:pt x="344961" y="423671"/>
                </a:lnTo>
                <a:lnTo>
                  <a:pt x="307848" y="460248"/>
                </a:lnTo>
                <a:lnTo>
                  <a:pt x="339852" y="492251"/>
                </a:lnTo>
                <a:lnTo>
                  <a:pt x="277368" y="492251"/>
                </a:lnTo>
                <a:lnTo>
                  <a:pt x="161544" y="608076"/>
                </a:lnTo>
                <a:close/>
              </a:path>
              <a:path w="795654" h="835660">
                <a:moveTo>
                  <a:pt x="442922" y="521207"/>
                </a:moveTo>
                <a:lnTo>
                  <a:pt x="368808" y="521207"/>
                </a:lnTo>
                <a:lnTo>
                  <a:pt x="457200" y="434339"/>
                </a:lnTo>
                <a:lnTo>
                  <a:pt x="522731" y="499871"/>
                </a:lnTo>
                <a:lnTo>
                  <a:pt x="464820" y="499871"/>
                </a:lnTo>
                <a:lnTo>
                  <a:pt x="442922" y="521207"/>
                </a:lnTo>
                <a:close/>
              </a:path>
              <a:path w="795654" h="835660">
                <a:moveTo>
                  <a:pt x="449580" y="835151"/>
                </a:moveTo>
                <a:lnTo>
                  <a:pt x="252984" y="638555"/>
                </a:lnTo>
                <a:lnTo>
                  <a:pt x="338327" y="553212"/>
                </a:lnTo>
                <a:lnTo>
                  <a:pt x="277368" y="492251"/>
                </a:lnTo>
                <a:lnTo>
                  <a:pt x="339852" y="492251"/>
                </a:lnTo>
                <a:lnTo>
                  <a:pt x="368808" y="521207"/>
                </a:lnTo>
                <a:lnTo>
                  <a:pt x="442922" y="521207"/>
                </a:lnTo>
                <a:lnTo>
                  <a:pt x="405384" y="557783"/>
                </a:lnTo>
                <a:lnTo>
                  <a:pt x="437388" y="589788"/>
                </a:lnTo>
                <a:lnTo>
                  <a:pt x="374904" y="589788"/>
                </a:lnTo>
                <a:lnTo>
                  <a:pt x="320039" y="644651"/>
                </a:lnTo>
                <a:lnTo>
                  <a:pt x="480060" y="804671"/>
                </a:lnTo>
                <a:lnTo>
                  <a:pt x="449580" y="835151"/>
                </a:lnTo>
                <a:close/>
              </a:path>
              <a:path w="795654" h="835660">
                <a:moveTo>
                  <a:pt x="571500" y="693419"/>
                </a:moveTo>
                <a:lnTo>
                  <a:pt x="551688" y="678179"/>
                </a:lnTo>
                <a:lnTo>
                  <a:pt x="527304" y="661415"/>
                </a:lnTo>
                <a:lnTo>
                  <a:pt x="545592" y="644651"/>
                </a:lnTo>
                <a:lnTo>
                  <a:pt x="560832" y="630936"/>
                </a:lnTo>
                <a:lnTo>
                  <a:pt x="566927" y="621791"/>
                </a:lnTo>
                <a:lnTo>
                  <a:pt x="566927" y="611124"/>
                </a:lnTo>
                <a:lnTo>
                  <a:pt x="565404" y="605027"/>
                </a:lnTo>
                <a:lnTo>
                  <a:pt x="556260" y="592836"/>
                </a:lnTo>
                <a:lnTo>
                  <a:pt x="550163" y="586739"/>
                </a:lnTo>
                <a:lnTo>
                  <a:pt x="464820" y="499871"/>
                </a:lnTo>
                <a:lnTo>
                  <a:pt x="522731" y="499871"/>
                </a:lnTo>
                <a:lnTo>
                  <a:pt x="598932" y="576071"/>
                </a:lnTo>
                <a:lnTo>
                  <a:pt x="603504" y="583691"/>
                </a:lnTo>
                <a:lnTo>
                  <a:pt x="608076" y="589788"/>
                </a:lnTo>
                <a:lnTo>
                  <a:pt x="612648" y="597407"/>
                </a:lnTo>
                <a:lnTo>
                  <a:pt x="618744" y="609600"/>
                </a:lnTo>
                <a:lnTo>
                  <a:pt x="620268" y="615695"/>
                </a:lnTo>
                <a:lnTo>
                  <a:pt x="620268" y="633983"/>
                </a:lnTo>
                <a:lnTo>
                  <a:pt x="618744" y="640079"/>
                </a:lnTo>
                <a:lnTo>
                  <a:pt x="617220" y="644651"/>
                </a:lnTo>
                <a:lnTo>
                  <a:pt x="614172" y="650748"/>
                </a:lnTo>
                <a:lnTo>
                  <a:pt x="609600" y="655319"/>
                </a:lnTo>
                <a:lnTo>
                  <a:pt x="605027" y="661415"/>
                </a:lnTo>
                <a:lnTo>
                  <a:pt x="591312" y="675131"/>
                </a:lnTo>
                <a:lnTo>
                  <a:pt x="571500" y="693419"/>
                </a:lnTo>
                <a:close/>
              </a:path>
              <a:path w="795654" h="835660">
                <a:moveTo>
                  <a:pt x="576072" y="790955"/>
                </a:moveTo>
                <a:lnTo>
                  <a:pt x="374904" y="589788"/>
                </a:lnTo>
                <a:lnTo>
                  <a:pt x="437388" y="589788"/>
                </a:lnTo>
                <a:lnTo>
                  <a:pt x="606551" y="758951"/>
                </a:lnTo>
                <a:lnTo>
                  <a:pt x="576072" y="790955"/>
                </a:lnTo>
                <a:close/>
              </a:path>
            </a:pathLst>
          </a:custGeom>
          <a:solidFill>
            <a:srgbClr val="C0C0C0">
              <a:alpha val="297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61235" y="396862"/>
            <a:ext cx="4469765" cy="18986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厦 门 博 视 源 机 器 视 觉 技 术 有 限 公</a:t>
            </a:r>
            <a:r>
              <a:rPr sz="1600" spc="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-60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640841"/>
            <a:ext cx="6188710" cy="0"/>
          </a:xfrm>
          <a:custGeom>
            <a:avLst/>
            <a:gdLst/>
            <a:ahLst/>
            <a:cxnLst/>
            <a:rect l="l" t="t" r="r" b="b"/>
            <a:pathLst>
              <a:path w="6188709">
                <a:moveTo>
                  <a:pt x="0" y="0"/>
                </a:moveTo>
                <a:lnTo>
                  <a:pt x="618870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3100" y="809517"/>
            <a:ext cx="6097270" cy="420243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七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技术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指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标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317500" lvl="1" indent="-3048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175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项目名称：注塑件在线视觉检测系统；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17500" lvl="1" indent="-3048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175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检测项目：外观缺陷检测；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17500" lvl="1" indent="-3048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175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检测方式：在线式视觉影像检测；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17500" lvl="1" indent="-3048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175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检测精度：</a:t>
            </a:r>
            <a:r>
              <a:rPr sz="1200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± 0.1mm</a:t>
            </a:r>
            <a:r>
              <a:rPr sz="1200" spc="-3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以内；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17500" lvl="1" indent="-3048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175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检测效率：满足机械手工作节拍；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17500" lvl="1" indent="-3048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175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检测效果：误判率小于</a:t>
            </a:r>
            <a:r>
              <a:rPr sz="1200" spc="-30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0.5%，漏判率为</a:t>
            </a:r>
            <a:r>
              <a:rPr sz="1200" spc="-3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0；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17500" lvl="1" indent="-3048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17500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工作时间：24</a:t>
            </a:r>
            <a:r>
              <a:rPr sz="1200" spc="-30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小时连续运行。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八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改造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lvl="1">
              <a:lnSpc>
                <a:spcPct val="153000"/>
              </a:lnSpc>
              <a:spcBef>
                <a:spcPts val="215"/>
              </a:spcBef>
              <a:buSzPct val="92000"/>
              <a:buAutoNum type="arabicPeriod"/>
              <a:tabLst>
                <a:tab pos="241935" algn="l"/>
              </a:tabLst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机械手取料完成时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发送拍照准备信号至影像系统；影像系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检测完成时，发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送</a:t>
            </a:r>
            <a:r>
              <a:rPr sz="1200" spc="-3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OK</a:t>
            </a:r>
            <a:r>
              <a:rPr sz="1200" spc="-3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结 果信号至机械手；其中，信号收发均采用</a:t>
            </a:r>
            <a:r>
              <a:rPr sz="1200" spc="-30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I/O</a:t>
            </a:r>
            <a:r>
              <a:rPr sz="1200" spc="-3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方式；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lvl="1" indent="-229235">
              <a:lnSpc>
                <a:spcPct val="100000"/>
              </a:lnSpc>
              <a:spcBef>
                <a:spcPts val="755"/>
              </a:spcBef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影像判断不良时，产品将全部下料至不良收料盒；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lvl="1" indent="-229235">
              <a:lnSpc>
                <a:spcPct val="100000"/>
              </a:lnSpc>
              <a:spcBef>
                <a:spcPts val="955"/>
              </a:spcBef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项目实施时，需协调机械手厂商进行配合。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九、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系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统主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配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置清单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pc="5" dirty="0"/>
              <a:t>第 </a:t>
            </a:r>
            <a:fld id="{81D60167-4931-47E6-BA6A-407CBD079E47}" type="slidenum">
              <a:rPr dirty="0"/>
            </a:fld>
            <a:r>
              <a:rPr dirty="0"/>
              <a:t> </a:t>
            </a:r>
            <a:r>
              <a:rPr spc="5" dirty="0"/>
              <a:t>页 共 </a:t>
            </a:r>
            <a:r>
              <a:rPr dirty="0"/>
              <a:t>7</a:t>
            </a:r>
            <a:r>
              <a:rPr spc="-155" dirty="0"/>
              <a:t> </a:t>
            </a:r>
            <a:r>
              <a:rPr spc="5" dirty="0"/>
              <a:t>页</a:t>
            </a:r>
            <a:endParaRPr spc="5" dirty="0"/>
          </a:p>
        </p:txBody>
      </p:sp>
      <p:sp>
        <p:nvSpPr>
          <p:cNvPr id="8" name="object 8"/>
          <p:cNvSpPr txBox="1"/>
          <p:nvPr/>
        </p:nvSpPr>
        <p:spPr>
          <a:xfrm>
            <a:off x="4511892" y="9418347"/>
            <a:ext cx="2711450" cy="5848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厦</a:t>
            </a:r>
            <a:r>
              <a:rPr sz="1400" spc="10" dirty="0">
                <a:latin typeface="黑体" panose="02010609060101010101" charset="-122"/>
                <a:cs typeface="黑体" panose="02010609060101010101" charset="-122"/>
              </a:rPr>
              <a:t>门</a:t>
            </a:r>
            <a:r>
              <a:rPr sz="1400" spc="10" dirty="0">
                <a:latin typeface="黑体" panose="02010609060101010101" charset="-122"/>
                <a:cs typeface="黑体" panose="02010609060101010101" charset="-122"/>
              </a:rPr>
              <a:t>博视源机器视觉技术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1400" spc="10" dirty="0">
                <a:latin typeface="黑体" panose="02010609060101010101" charset="-122"/>
                <a:cs typeface="黑体" panose="02010609060101010101" charset="-122"/>
              </a:rPr>
              <a:t>限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公司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20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04</a:t>
            </a:r>
            <a:r>
              <a:rPr sz="1400" spc="-10" dirty="0"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07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0500" y="5222875"/>
          <a:ext cx="7032625" cy="401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655"/>
                <a:gridCol w="1276985"/>
                <a:gridCol w="1954530"/>
                <a:gridCol w="629285"/>
                <a:gridCol w="604520"/>
                <a:gridCol w="1644650"/>
              </a:tblGrid>
              <a:tr h="4972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242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主机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BHC-118F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软件</a:t>
                      </a: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Windows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15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显示器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BID-808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21.5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寸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975">
                <a:tc>
                  <a:txBody>
                    <a:bodyPr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相机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BSY-CA050-10GM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500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万相机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95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lt"/>
                        </a:rPr>
                        <a:t>BSY-MFA230-S35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35mm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镜头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83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光源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BSY-2BS32738-W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条光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83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光源控制器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BSY-DPS24120C-4TD</a:t>
                      </a:r>
                      <a:endParaRPr lang="en-US" altLang="zh-CN" sz="14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7ef0042-cbf3-489d-806f-49d8e216d68f}"/>
</p:tagLst>
</file>

<file path=ppt/tags/tag2.xml><?xml version="1.0" encoding="utf-8"?>
<p:tagLst xmlns:p="http://schemas.openxmlformats.org/presentationml/2006/main">
  <p:tag name="KSO_WM_UNIT_TABLE_BEAUTIFY" val="smartTable{a82eb059-8854-423a-b3d8-eb0141bb4fdd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254daf79-d011-4d99-afef-c6e068268b0b}"/>
  <p:tag name="TABLE_ENDDRAG_ORIGIN_RECT" val="553*334"/>
  <p:tag name="TABLE_ENDDRAG_RECT" val="15*411*553*334"/>
  <p:tag name="KSO_WM_BEAUTIFY_FLAG" val=""/>
</p:tagLst>
</file>

<file path=ppt/tags/tag7.xml><?xml version="1.0" encoding="utf-8"?>
<p:tagLst xmlns:p="http://schemas.openxmlformats.org/presentationml/2006/main">
  <p:tag name="KSO_WPP_MARK_KEY" val="36b98c6d-a4a9-4d68-9ea1-2dad5713a5c3"/>
  <p:tag name="COMMONDATA" val="eyJoZGlkIjoiMTAxYTc0NTgxZDIyNGY5MTRjYWUwNjU2NGRhNTNmODAifQ=="/>
  <p:tag name="commondata" val="eyJoZGlkIjoiNTQwZmI4YTliYzc1OGM5MGJkYzZhODhjODY1MDE4Zj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2578</Words>
  <Application>WPS 演示</Application>
  <PresentationFormat>On-screen Show (4:3)</PresentationFormat>
  <Paragraphs>365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黑体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博视源企划｜郑百思</cp:lastModifiedBy>
  <cp:revision>3</cp:revision>
  <dcterms:created xsi:type="dcterms:W3CDTF">2023-05-05T01:39:00Z</dcterms:created>
  <dcterms:modified xsi:type="dcterms:W3CDTF">2024-04-30T06:44:40Z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WPS Office</vt:lpwstr>
  </property>
  <property fmtid="{D5CDD505-2E9C-101B-9397-08002B2CF9AE}" pid="4" name="LastSaved">
    <vt:filetime>2023-05-06T00:00:00Z</vt:filetime>
  </property>
  <property fmtid="{D5CDD505-2E9C-101B-9397-08002B2CF9AE}" pid="5" name="ICV">
    <vt:lpwstr>8016561DD0BB46968152A2344F08A999_12</vt:lpwstr>
  </property>
  <property fmtid="{D5CDD505-2E9C-101B-9397-08002B2CF9AE}" pid="6" name="KSOProductBuildVer">
    <vt:lpwstr>2052-12.1.0.16729</vt:lpwstr>
  </property>
</Properties>
</file>