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6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  <p:sldMasterId id="2147483895" r:id="rId21"/>
    <p:sldMasterId id="2147483908" r:id="rId22"/>
    <p:sldMasterId id="2147483921" r:id="rId23"/>
    <p:sldMasterId id="2147483934" r:id="rId24"/>
  </p:sldMasterIdLst>
  <p:notesMasterIdLst>
    <p:notesMasterId r:id="rId26"/>
  </p:notesMasterIdLst>
  <p:handoutMasterIdLst>
    <p:handoutMasterId r:id="rId53"/>
  </p:handoutMasterIdLst>
  <p:sldIdLst>
    <p:sldId id="2772" r:id="rId25"/>
    <p:sldId id="3055" r:id="rId27"/>
    <p:sldId id="2707" r:id="rId28"/>
    <p:sldId id="2784" r:id="rId29"/>
    <p:sldId id="3142" r:id="rId30"/>
    <p:sldId id="3152" r:id="rId31"/>
    <p:sldId id="3153" r:id="rId32"/>
    <p:sldId id="3154" r:id="rId33"/>
    <p:sldId id="3155" r:id="rId34"/>
    <p:sldId id="2775" r:id="rId35"/>
    <p:sldId id="3172" r:id="rId36"/>
    <p:sldId id="3173" r:id="rId37"/>
    <p:sldId id="3168" r:id="rId38"/>
    <p:sldId id="3167" r:id="rId39"/>
    <p:sldId id="3169" r:id="rId40"/>
    <p:sldId id="3170" r:id="rId41"/>
    <p:sldId id="3171" r:id="rId42"/>
    <p:sldId id="3144" r:id="rId43"/>
    <p:sldId id="3156" r:id="rId44"/>
    <p:sldId id="3166" r:id="rId45"/>
    <p:sldId id="3165" r:id="rId46"/>
    <p:sldId id="3161" r:id="rId47"/>
    <p:sldId id="3162" r:id="rId48"/>
    <p:sldId id="3151" r:id="rId49"/>
    <p:sldId id="3132" r:id="rId50"/>
    <p:sldId id="3133" r:id="rId51"/>
    <p:sldId id="2757" r:id="rId52"/>
  </p:sldIdLst>
  <p:sldSz cx="12192000" cy="6858000"/>
  <p:notesSz cx="6858000" cy="9144000"/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1224284-8750-4B8F-B9C2-B60B62C70E6B}">
          <p14:sldIdLst>
            <p14:sldId id="2772"/>
            <p14:sldId id="3055"/>
            <p14:sldId id="2707"/>
            <p14:sldId id="2784"/>
            <p14:sldId id="3142"/>
            <p14:sldId id="3152"/>
            <p14:sldId id="3153"/>
            <p14:sldId id="3154"/>
            <p14:sldId id="3155"/>
            <p14:sldId id="2775"/>
            <p14:sldId id="3172"/>
            <p14:sldId id="3173"/>
            <p14:sldId id="3168"/>
            <p14:sldId id="3167"/>
            <p14:sldId id="3169"/>
            <p14:sldId id="3170"/>
            <p14:sldId id="3171"/>
            <p14:sldId id="3144"/>
            <p14:sldId id="3156"/>
            <p14:sldId id="3166"/>
            <p14:sldId id="3165"/>
            <p14:sldId id="3161"/>
            <p14:sldId id="3162"/>
            <p14:sldId id="3151"/>
            <p14:sldId id="3132"/>
            <p14:sldId id="3133"/>
            <p14:sldId id="2757"/>
          </p14:sldIdLst>
        </p14:section>
        <p14:section name="无标题节" id="{4AFB3A38-0D32-418E-8468-E6A7803A917B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1" clrIdx="2"/>
  <p:cmAuthor id="0" name="wyb" initials="w" lastIdx="1" clrIdx="0"/>
  <p:cmAuthor id="1" name="HESHILONG" initials="H" lastIdx="3" clrIdx="0"/>
  <p:cmAuthor id="4" name="Deanna Schuler (Bookey Consulting)" initials="D" lastIdx="2" clrIdx="0"/>
  <p:cmAuthor id="5" name="moliemylin" initials="m" lastIdx="1" clrIdx="0"/>
  <p:cmAuthor id="6" name="Xinxchen" initials="X" lastIdx="2" clrIdx="0"/>
  <p:cmAuthor id="7" name="S0209388" initials="S" lastIdx="0" clrIdx="0"/>
  <p:cmAuthor id="8" name="ShiauHuaSun" initials="S" lastIdx="3" clrIdx="0"/>
  <p:cmAuthor id="9" name="happyyao" initials="h" lastIdx="0" clrIdx="0"/>
  <p:cmAuthor id="10" name="jiantingchen" initials="j" lastIdx="4" clrIdx="1"/>
  <p:cmAuthor id="11" name="x1029157" initials="x" lastIdx="1" clrIdx="0"/>
  <p:cmAuthor id="12" name="zhipeng" initials="z" lastIdx="1" clrIdx="0"/>
  <p:cmAuthor id="13" name="Paula White (Silver Fox)" initials="P" lastIdx="4" clrIdx="0"/>
  <p:cmAuthor id="14" name="x0923560" initials="x" lastIdx="1" clrIdx="0"/>
  <p:cmAuthor id="15" name="zzhen.wang" initials="z" lastIdx="1" clrIdx="0"/>
  <p:cmAuthor id="18" name="auo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AB78"/>
    <a:srgbClr val="E7E6E6"/>
    <a:srgbClr val="ED7D31"/>
    <a:srgbClr val="F37A29"/>
    <a:srgbClr val="D6680F"/>
    <a:srgbClr val="BF835A"/>
    <a:srgbClr val="FF9900"/>
    <a:srgbClr val="333F5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88628" autoAdjust="0"/>
  </p:normalViewPr>
  <p:slideViewPr>
    <p:cSldViewPr snapToGrid="0">
      <p:cViewPr varScale="1">
        <p:scale>
          <a:sx n="93" d="100"/>
          <a:sy n="93" d="100"/>
        </p:scale>
        <p:origin x="16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8" Type="http://schemas.openxmlformats.org/officeDocument/2006/relationships/tags" Target="tags/tag270.xml"/><Relationship Id="rId57" Type="http://schemas.openxmlformats.org/officeDocument/2006/relationships/commentAuthors" Target="commentAuthors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handoutMaster" Target="handoutMasters/handoutMaster1.xml"/><Relationship Id="rId52" Type="http://schemas.openxmlformats.org/officeDocument/2006/relationships/slide" Target="slides/slide27.xml"/><Relationship Id="rId51" Type="http://schemas.openxmlformats.org/officeDocument/2006/relationships/slide" Target="slides/slide26.xml"/><Relationship Id="rId50" Type="http://schemas.openxmlformats.org/officeDocument/2006/relationships/slide" Target="slides/slide2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4.xml"/><Relationship Id="rId48" Type="http://schemas.openxmlformats.org/officeDocument/2006/relationships/slide" Target="slides/slide23.xml"/><Relationship Id="rId47" Type="http://schemas.openxmlformats.org/officeDocument/2006/relationships/slide" Target="slides/slide22.xml"/><Relationship Id="rId46" Type="http://schemas.openxmlformats.org/officeDocument/2006/relationships/slide" Target="slides/slide21.xml"/><Relationship Id="rId45" Type="http://schemas.openxmlformats.org/officeDocument/2006/relationships/slide" Target="slides/slide20.xml"/><Relationship Id="rId44" Type="http://schemas.openxmlformats.org/officeDocument/2006/relationships/slide" Target="slides/slide19.xml"/><Relationship Id="rId43" Type="http://schemas.openxmlformats.org/officeDocument/2006/relationships/slide" Target="slides/slide18.xml"/><Relationship Id="rId42" Type="http://schemas.openxmlformats.org/officeDocument/2006/relationships/slide" Target="slides/slide17.xml"/><Relationship Id="rId41" Type="http://schemas.openxmlformats.org/officeDocument/2006/relationships/slide" Target="slides/slide16.xml"/><Relationship Id="rId40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4.xml"/><Relationship Id="rId38" Type="http://schemas.openxmlformats.org/officeDocument/2006/relationships/slide" Target="slides/slide13.xml"/><Relationship Id="rId37" Type="http://schemas.openxmlformats.org/officeDocument/2006/relationships/slide" Target="slides/slide12.xml"/><Relationship Id="rId36" Type="http://schemas.openxmlformats.org/officeDocument/2006/relationships/slide" Target="slides/slide11.xml"/><Relationship Id="rId35" Type="http://schemas.openxmlformats.org/officeDocument/2006/relationships/slide" Target="slides/slide10.xml"/><Relationship Id="rId34" Type="http://schemas.openxmlformats.org/officeDocument/2006/relationships/slide" Target="slides/slide9.xml"/><Relationship Id="rId33" Type="http://schemas.openxmlformats.org/officeDocument/2006/relationships/slide" Target="slides/slide8.xml"/><Relationship Id="rId32" Type="http://schemas.openxmlformats.org/officeDocument/2006/relationships/slide" Target="slides/slide7.xml"/><Relationship Id="rId31" Type="http://schemas.openxmlformats.org/officeDocument/2006/relationships/slide" Target="slides/slide6.xml"/><Relationship Id="rId30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8" Type="http://schemas.openxmlformats.org/officeDocument/2006/relationships/slide" Target="slides/slide3.xml"/><Relationship Id="rId27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1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0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3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6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99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0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05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08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1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14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17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20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23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26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29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69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5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8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4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7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2023-02-18</a:t>
            </a:r>
            <a:endParaRPr lang="en-US" altLang="zh-CN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95325" y="3232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项目使用注意事项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Project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U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sage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 P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recautions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299085" y="646049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12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8.xml"/><Relationship Id="rId13" Type="http://schemas.openxmlformats.org/officeDocument/2006/relationships/theme" Target="../theme/theme14.xml"/><Relationship Id="rId12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0.xml"/><Relationship Id="rId13" Type="http://schemas.openxmlformats.org/officeDocument/2006/relationships/theme" Target="../theme/theme15.xml"/><Relationship Id="rId12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2.xml"/><Relationship Id="rId13" Type="http://schemas.openxmlformats.org/officeDocument/2006/relationships/theme" Target="../theme/theme16.xml"/><Relationship Id="rId12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12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12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05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18.xml"/><Relationship Id="rId13" Type="http://schemas.openxmlformats.org/officeDocument/2006/relationships/theme" Target="../theme/theme19.xml"/><Relationship Id="rId12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30.xml"/><Relationship Id="rId13" Type="http://schemas.openxmlformats.org/officeDocument/2006/relationships/theme" Target="../theme/theme20.xml"/><Relationship Id="rId12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29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2.xml"/><Relationship Id="rId13" Type="http://schemas.openxmlformats.org/officeDocument/2006/relationships/theme" Target="../theme/theme21.xml"/><Relationship Id="rId12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1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1.xml"/><Relationship Id="rId8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4.xml"/><Relationship Id="rId13" Type="http://schemas.openxmlformats.org/officeDocument/2006/relationships/theme" Target="../theme/theme22.xml"/><Relationship Id="rId12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53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6.xml"/><Relationship Id="rId13" Type="http://schemas.openxmlformats.org/officeDocument/2006/relationships/theme" Target="../theme/theme23.xml"/><Relationship Id="rId12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6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9.xml"/><Relationship Id="rId5" Type="http://schemas.openxmlformats.org/officeDocument/2006/relationships/tags" Target="../tags/tag17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71.xml"/><Relationship Id="rId4" Type="http://schemas.openxmlformats.org/officeDocument/2006/relationships/tags" Target="../tags/tag176.xml"/><Relationship Id="rId3" Type="http://schemas.openxmlformats.org/officeDocument/2006/relationships/image" Target="../media/image18.png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1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9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3.xml"/><Relationship Id="rId4" Type="http://schemas.openxmlformats.org/officeDocument/2006/relationships/tags" Target="../tags/tag185.xml"/><Relationship Id="rId3" Type="http://schemas.openxmlformats.org/officeDocument/2006/relationships/image" Target="../media/image21.png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5.xml"/><Relationship Id="rId6" Type="http://schemas.openxmlformats.org/officeDocument/2006/relationships/tags" Target="../tags/tag18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7.xml"/><Relationship Id="rId6" Type="http://schemas.openxmlformats.org/officeDocument/2006/relationships/tags" Target="../tags/tag19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image" Target="../media/image28.png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6" Type="http://schemas.openxmlformats.org/officeDocument/2006/relationships/slideLayout" Target="../slideLayouts/slideLayout30.xml"/><Relationship Id="rId15" Type="http://schemas.openxmlformats.org/officeDocument/2006/relationships/tags" Target="../tags/tag203.xml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image" Target="../media/image28.png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6" Type="http://schemas.openxmlformats.org/officeDocument/2006/relationships/slideLayout" Target="../slideLayouts/slideLayout151.xml"/><Relationship Id="rId15" Type="http://schemas.openxmlformats.org/officeDocument/2006/relationships/tags" Target="../tags/tag215.xml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4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2" Type="http://schemas.openxmlformats.org/officeDocument/2006/relationships/slideLayout" Target="../slideLayouts/slideLayout151.xml"/><Relationship Id="rId11" Type="http://schemas.openxmlformats.org/officeDocument/2006/relationships/tags" Target="../tags/tag222.xml"/><Relationship Id="rId10" Type="http://schemas.openxmlformats.org/officeDocument/2006/relationships/image" Target="../media/image32.png"/><Relationship Id="rId1" Type="http://schemas.openxmlformats.org/officeDocument/2006/relationships/tags" Target="../tags/tag21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9" Type="http://schemas.openxmlformats.org/officeDocument/2006/relationships/slideLayout" Target="../slideLayouts/slideLayout187.xml"/><Relationship Id="rId18" Type="http://schemas.openxmlformats.org/officeDocument/2006/relationships/tags" Target="../tags/tag236.xml"/><Relationship Id="rId17" Type="http://schemas.openxmlformats.org/officeDocument/2006/relationships/image" Target="../media/image35.png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tags" Target="../tags/tag231.xml"/><Relationship Id="rId11" Type="http://schemas.openxmlformats.org/officeDocument/2006/relationships/image" Target="../media/image28.png"/><Relationship Id="rId10" Type="http://schemas.openxmlformats.org/officeDocument/2006/relationships/tags" Target="../tags/tag230.xml"/><Relationship Id="rId1" Type="http://schemas.openxmlformats.org/officeDocument/2006/relationships/tags" Target="../tags/tag22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image" Target="../media/image36.png"/><Relationship Id="rId6" Type="http://schemas.openxmlformats.org/officeDocument/2006/relationships/tags" Target="../tags/tag24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6" Type="http://schemas.openxmlformats.org/officeDocument/2006/relationships/slideLayout" Target="../slideLayouts/slideLayout163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image" Target="../media/image37.png"/><Relationship Id="rId6" Type="http://schemas.openxmlformats.org/officeDocument/2006/relationships/tags" Target="../tags/tag25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6" Type="http://schemas.openxmlformats.org/officeDocument/2006/relationships/slideLayout" Target="../slideLayouts/slideLayout175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tags" Target="../tags/tag249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1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tags" Target="../tags/tag265.xml"/><Relationship Id="rId2" Type="http://schemas.openxmlformats.org/officeDocument/2006/relationships/image" Target="../media/image38.png"/><Relationship Id="rId1" Type="http://schemas.openxmlformats.org/officeDocument/2006/relationships/tags" Target="../tags/tag26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tags" Target="../tags/tag267.xml"/><Relationship Id="rId2" Type="http://schemas.openxmlformats.org/officeDocument/2006/relationships/image" Target="../media/image39.png"/><Relationship Id="rId1" Type="http://schemas.openxmlformats.org/officeDocument/2006/relationships/tags" Target="../tags/tag26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1.xml"/><Relationship Id="rId3" Type="http://schemas.openxmlformats.org/officeDocument/2006/relationships/image" Target="../media/image10.png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9.xml"/><Relationship Id="rId5" Type="http://schemas.openxmlformats.org/officeDocument/2006/relationships/tags" Target="../tags/tag150.xml"/><Relationship Id="rId4" Type="http://schemas.openxmlformats.org/officeDocument/2006/relationships/image" Target="../media/image11.png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3.xml"/><Relationship Id="rId5" Type="http://schemas.openxmlformats.org/officeDocument/2006/relationships/tags" Target="../tags/tag154.xml"/><Relationship Id="rId4" Type="http://schemas.openxmlformats.org/officeDocument/2006/relationships/image" Target="../media/image12.png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5.xml"/><Relationship Id="rId5" Type="http://schemas.openxmlformats.org/officeDocument/2006/relationships/tags" Target="../tags/tag158.xml"/><Relationship Id="rId4" Type="http://schemas.openxmlformats.org/officeDocument/2006/relationships/image" Target="../media/image13.pn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7.xml"/><Relationship Id="rId5" Type="http://schemas.openxmlformats.org/officeDocument/2006/relationships/tags" Target="../tags/tag162.xml"/><Relationship Id="rId4" Type="http://schemas.openxmlformats.org/officeDocument/2006/relationships/image" Target="../media/image14.png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9.xml"/><Relationship Id="rId5" Type="http://schemas.openxmlformats.org/officeDocument/2006/relationships/tags" Target="../tags/tag166.xml"/><Relationship Id="rId4" Type="http://schemas.openxmlformats.org/officeDocument/2006/relationships/image" Target="../media/image15.png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830" y="1925320"/>
            <a:ext cx="9836150" cy="702945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pPr algn="l"/>
            <a:r>
              <a:rPr lang="zh-CN" altLang="en-US" sz="4000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  <a:cs typeface="阿里巴巴普惠体 Heavy" panose="00020600040101010101" charset="-122"/>
              </a:rPr>
              <a:t>厦门博视源机器视觉技术有限公司</a:t>
            </a:r>
            <a:endParaRPr lang="zh-CN" altLang="en-US" sz="4000" spc="600" dirty="0">
              <a:ln w="19050">
                <a:noFill/>
                <a:prstDash val="solid"/>
              </a:ln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  <a:cs typeface="阿里巴巴普惠体 Heavy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8140" y="4506595"/>
            <a:ext cx="2138045" cy="412750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l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时间：</a:t>
            </a:r>
            <a:r>
              <a:rPr lang="en-US" altLang="zh-CN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2025.06.04</a:t>
            </a:r>
            <a:endParaRPr lang="en-US" altLang="zh-CN" b="1" dirty="0">
              <a:solidFill>
                <a:schemeClr val="bg1"/>
              </a:solidFill>
              <a:highlight>
                <a:srgbClr val="FFFF00"/>
              </a:highligh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358140" y="2982595"/>
            <a:ext cx="7559675" cy="119507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pPr algn="l"/>
            <a:r>
              <a:rPr lang="en-US" altLang="zh-CN" sz="3600" spc="600" dirty="0">
                <a:ln w="19050">
                  <a:noFill/>
                  <a:prstDash val="solid"/>
                </a:ln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P215179</a:t>
            </a:r>
            <a:r>
              <a:rPr lang="zh-CN" altLang="en-US" sz="3600" spc="600" dirty="0">
                <a:ln w="19050">
                  <a:noFill/>
                  <a:prstDash val="solid"/>
                </a:ln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＆</a:t>
            </a:r>
            <a:r>
              <a:rPr lang="en-US" altLang="zh-CN" sz="3600" spc="600" dirty="0">
                <a:ln w="19050">
                  <a:noFill/>
                  <a:prstDash val="solid"/>
                </a:ln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P215180</a:t>
            </a:r>
            <a:r>
              <a:rPr lang="zh-CN" altLang="en-US" sz="3600" spc="600" dirty="0">
                <a:ln w="19050">
                  <a:noFill/>
                  <a:prstDash val="solid"/>
                </a:ln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外观视觉检测</a:t>
            </a:r>
            <a:endParaRPr lang="zh-CN" altLang="en-US" sz="3600" spc="600" dirty="0">
              <a:ln w="19050">
                <a:noFill/>
                <a:prstDash val="solid"/>
              </a:ln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140" y="5735320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不止视觉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58140" y="5154295"/>
            <a:ext cx="2138680" cy="412750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版本：</a:t>
            </a:r>
            <a:r>
              <a:rPr lang="en-US" altLang="zh-CN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V2.0</a:t>
            </a:r>
            <a:endParaRPr lang="en-US" altLang="zh-CN" b="1" dirty="0">
              <a:solidFill>
                <a:schemeClr val="bg1"/>
              </a:solidFill>
              <a:highlight>
                <a:srgbClr val="FFFF00"/>
              </a:highligh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42265" y="6214745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源至精密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追求卓越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ldLvl="0" animBg="1"/>
      <p:bldP spid="2" grpId="0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视觉方案总结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0235" y="901065"/>
          <a:ext cx="11170920" cy="53632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49325"/>
                <a:gridCol w="2902585"/>
                <a:gridCol w="2697480"/>
                <a:gridCol w="1226820"/>
                <a:gridCol w="3394710"/>
              </a:tblGrid>
              <a:tr h="58166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832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缺料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待沟通，进一步确认</a:t>
                      </a:r>
                      <a:endParaRPr lang="zh-CN" altLang="en-US" sz="16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</a:tr>
              <a:tr h="7810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断裂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待沟通，进一步确认</a:t>
                      </a:r>
                      <a:endParaRPr lang="zh-CN" altLang="en-US" sz="16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en-US" altLang="zh-CN" sz="14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l">
                        <a:buClrTx/>
                        <a:buSzTx/>
                        <a:buFontTx/>
                      </a:pPr>
                      <a:endParaRPr lang="en-US" altLang="zh-CN" sz="1400" b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</a:tr>
              <a:tr h="73850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变形</a:t>
                      </a:r>
                      <a:endParaRPr lang="zh-CN" altLang="en-US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待沟通，进一步确认</a:t>
                      </a:r>
                      <a:endParaRPr lang="zh-CN" altLang="en-US" sz="16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水印</a:t>
                      </a:r>
                      <a:endParaRPr lang="zh-CN" altLang="en-US" sz="18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待沟通，进一步确认</a:t>
                      </a:r>
                      <a:endParaRPr lang="zh-CN" altLang="en-US" sz="16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8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压伤</a:t>
                      </a:r>
                      <a:endParaRPr lang="zh-CN" altLang="en-US" sz="18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待沟通，进一步确认</a:t>
                      </a:r>
                      <a:endParaRPr lang="zh-CN" altLang="en-US" sz="16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</a:tr>
              <a:tr h="12985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备注：测试风险评估，项目风险点说明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1.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尽量保持产品来料一致性，产品来料保持平整摆放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设备外观结构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685" y="1076960"/>
            <a:ext cx="6366510" cy="46691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1076960"/>
            <a:ext cx="5546090" cy="4311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设备外观结构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30" y="908685"/>
            <a:ext cx="6884035" cy="4934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725" y="730885"/>
            <a:ext cx="8936990" cy="563308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3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设备外观结构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9262110" y="886460"/>
            <a:ext cx="1576070" cy="858520"/>
          </a:xfrm>
          <a:prstGeom prst="wedgeRoundRectCallout">
            <a:avLst>
              <a:gd name="adj1" fmla="val -154149"/>
              <a:gd name="adj2" fmla="val 207248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提升机料仓</a:t>
            </a:r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>
            <a:off x="7136765" y="886460"/>
            <a:ext cx="1576070" cy="858520"/>
          </a:xfrm>
          <a:prstGeom prst="wedgeRoundRectCallout">
            <a:avLst>
              <a:gd name="adj1" fmla="val -151611"/>
              <a:gd name="adj2" fmla="val 247263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振动盘</a:t>
            </a:r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2772410" y="908685"/>
            <a:ext cx="1576070" cy="858520"/>
          </a:xfrm>
          <a:prstGeom prst="wedgeRoundRectCallout">
            <a:avLst>
              <a:gd name="adj1" fmla="val -9951"/>
              <a:gd name="adj2" fmla="val 229585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光学检测机</a:t>
            </a:r>
            <a:endParaRPr lang="zh-CN" altLang="en-US" b="1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00" y="1253490"/>
            <a:ext cx="7349490" cy="474408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3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设备外观结构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7625715" y="5169535"/>
            <a:ext cx="1464945" cy="414020"/>
          </a:xfrm>
          <a:prstGeom prst="wedgeRoundRectCallout">
            <a:avLst>
              <a:gd name="adj1" fmla="val -153901"/>
              <a:gd name="adj2" fmla="val -52147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CCD 9,10</a:t>
            </a:r>
            <a:endParaRPr lang="en-US" altLang="zh-CN"/>
          </a:p>
        </p:txBody>
      </p:sp>
      <p:sp>
        <p:nvSpPr>
          <p:cNvPr id="7" name="圆角矩形标注 6"/>
          <p:cNvSpPr/>
          <p:nvPr/>
        </p:nvSpPr>
        <p:spPr>
          <a:xfrm>
            <a:off x="2358390" y="5583555"/>
            <a:ext cx="1464945" cy="414020"/>
          </a:xfrm>
          <a:prstGeom prst="wedgeRoundRectCallout">
            <a:avLst>
              <a:gd name="adj1" fmla="val 133615"/>
              <a:gd name="adj2" fmla="val -171625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CCD 5,6</a:t>
            </a:r>
            <a:endParaRPr lang="en-US" altLang="zh-CN"/>
          </a:p>
        </p:txBody>
      </p:sp>
      <p:sp>
        <p:nvSpPr>
          <p:cNvPr id="8" name="圆角矩形标注 7"/>
          <p:cNvSpPr/>
          <p:nvPr/>
        </p:nvSpPr>
        <p:spPr>
          <a:xfrm>
            <a:off x="4717415" y="5997575"/>
            <a:ext cx="1464945" cy="414020"/>
          </a:xfrm>
          <a:prstGeom prst="wedgeRoundRectCallout">
            <a:avLst>
              <a:gd name="adj1" fmla="val -10511"/>
              <a:gd name="adj2" fmla="val -234969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CCD 1</a:t>
            </a:r>
            <a:endParaRPr lang="en-US" altLang="zh-CN"/>
          </a:p>
        </p:txBody>
      </p:sp>
      <p:sp>
        <p:nvSpPr>
          <p:cNvPr id="10" name="圆角矩形标注 9"/>
          <p:cNvSpPr/>
          <p:nvPr/>
        </p:nvSpPr>
        <p:spPr>
          <a:xfrm>
            <a:off x="2358390" y="4755515"/>
            <a:ext cx="1464945" cy="414020"/>
          </a:xfrm>
          <a:prstGeom prst="wedgeRoundRectCallout">
            <a:avLst>
              <a:gd name="adj1" fmla="val 107390"/>
              <a:gd name="adj2" fmla="val -49539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CCD 3,4</a:t>
            </a:r>
            <a:endParaRPr lang="en-US" altLang="zh-CN"/>
          </a:p>
        </p:txBody>
      </p:sp>
      <p:sp>
        <p:nvSpPr>
          <p:cNvPr id="11" name="圆角矩形标注 10"/>
          <p:cNvSpPr/>
          <p:nvPr/>
        </p:nvSpPr>
        <p:spPr>
          <a:xfrm>
            <a:off x="2358390" y="3927475"/>
            <a:ext cx="1464945" cy="414020"/>
          </a:xfrm>
          <a:prstGeom prst="wedgeRoundRectCallout">
            <a:avLst>
              <a:gd name="adj1" fmla="val 103272"/>
              <a:gd name="adj2" fmla="val 52914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CCD 2</a:t>
            </a:r>
            <a:endParaRPr lang="en-US" altLang="zh-CN"/>
          </a:p>
        </p:txBody>
      </p:sp>
      <p:sp>
        <p:nvSpPr>
          <p:cNvPr id="13" name="圆角矩形标注 12"/>
          <p:cNvSpPr/>
          <p:nvPr/>
        </p:nvSpPr>
        <p:spPr>
          <a:xfrm>
            <a:off x="2358390" y="3353435"/>
            <a:ext cx="1464945" cy="414020"/>
          </a:xfrm>
          <a:prstGeom prst="wedgeRoundRectCallout">
            <a:avLst>
              <a:gd name="adj1" fmla="val 103272"/>
              <a:gd name="adj2" fmla="val 52914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CCD 7-8</a:t>
            </a:r>
            <a:endParaRPr lang="en-US" altLang="zh-CN"/>
          </a:p>
        </p:txBody>
      </p:sp>
      <p:sp>
        <p:nvSpPr>
          <p:cNvPr id="14" name="圆角矩形标注 13"/>
          <p:cNvSpPr/>
          <p:nvPr/>
        </p:nvSpPr>
        <p:spPr>
          <a:xfrm>
            <a:off x="2358390" y="2581275"/>
            <a:ext cx="1464945" cy="414020"/>
          </a:xfrm>
          <a:prstGeom prst="wedgeRoundRectCallout">
            <a:avLst>
              <a:gd name="adj1" fmla="val 139120"/>
              <a:gd name="adj2" fmla="val 123619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OK</a:t>
            </a:r>
            <a:r>
              <a:rPr lang="zh-CN" altLang="en-US"/>
              <a:t>下料</a:t>
            </a:r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2358390" y="1951355"/>
            <a:ext cx="1464945" cy="414020"/>
          </a:xfrm>
          <a:prstGeom prst="wedgeRoundRectCallout">
            <a:avLst>
              <a:gd name="adj1" fmla="val 126029"/>
              <a:gd name="adj2" fmla="val 140644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OK</a:t>
            </a:r>
            <a:r>
              <a:rPr lang="zh-CN" altLang="en-US"/>
              <a:t>皮带线</a:t>
            </a:r>
            <a:endParaRPr lang="zh-CN" altLang="en-US"/>
          </a:p>
        </p:txBody>
      </p:sp>
      <p:sp>
        <p:nvSpPr>
          <p:cNvPr id="16" name="圆角矩形标注 15"/>
          <p:cNvSpPr/>
          <p:nvPr/>
        </p:nvSpPr>
        <p:spPr>
          <a:xfrm>
            <a:off x="5423535" y="1320800"/>
            <a:ext cx="1464945" cy="414020"/>
          </a:xfrm>
          <a:prstGeom prst="wedgeRoundRectCallout">
            <a:avLst>
              <a:gd name="adj1" fmla="val -31881"/>
              <a:gd name="adj2" fmla="val 294325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NG</a:t>
            </a:r>
            <a:r>
              <a:rPr lang="zh-CN" altLang="en-US"/>
              <a:t>口</a:t>
            </a:r>
            <a:endParaRPr lang="zh-CN" altLang="en-US"/>
          </a:p>
        </p:txBody>
      </p:sp>
      <p:sp>
        <p:nvSpPr>
          <p:cNvPr id="17" name="圆角矩形标注 16"/>
          <p:cNvSpPr/>
          <p:nvPr/>
        </p:nvSpPr>
        <p:spPr>
          <a:xfrm>
            <a:off x="7217410" y="1320800"/>
            <a:ext cx="1464945" cy="414020"/>
          </a:xfrm>
          <a:prstGeom prst="wedgeRoundRectCallout">
            <a:avLst>
              <a:gd name="adj1" fmla="val -125682"/>
              <a:gd name="adj2" fmla="val 311503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/>
              <a:t>漏检口</a:t>
            </a:r>
            <a:endParaRPr lang="zh-CN"/>
          </a:p>
        </p:txBody>
      </p:sp>
      <p:sp>
        <p:nvSpPr>
          <p:cNvPr id="18" name="圆角矩形标注 17"/>
          <p:cNvSpPr/>
          <p:nvPr/>
        </p:nvSpPr>
        <p:spPr>
          <a:xfrm>
            <a:off x="9090660" y="1320800"/>
            <a:ext cx="1464945" cy="414020"/>
          </a:xfrm>
          <a:prstGeom prst="wedgeRoundRectCallout">
            <a:avLst>
              <a:gd name="adj1" fmla="val -127069"/>
              <a:gd name="adj2" fmla="val 484662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/>
              <a:t>振动盘</a:t>
            </a:r>
            <a:endParaRPr lang="zh-CN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设备外观结构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505" y="908685"/>
            <a:ext cx="6970395" cy="4867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设备相机架设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35" y="1296035"/>
            <a:ext cx="2282190" cy="3825240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461645" y="5259070"/>
            <a:ext cx="16592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CCD1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160" y="1296035"/>
            <a:ext cx="2595245" cy="3645535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3184525" y="5285105"/>
            <a:ext cx="16592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CCD2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55" y="1296035"/>
            <a:ext cx="4744085" cy="2936875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7265670" y="5121275"/>
            <a:ext cx="16592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CCD3,4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设备相机架设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1525270" y="5198745"/>
            <a:ext cx="16592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CCD5,6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739765" y="5313680"/>
            <a:ext cx="165925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CCD7,8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9016365" y="5303520"/>
            <a:ext cx="235077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CCD9,10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" y="1223010"/>
            <a:ext cx="4254500" cy="32308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863600"/>
            <a:ext cx="3083560" cy="4156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820" y="818515"/>
            <a:ext cx="2901950" cy="43027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45185"/>
          <a:ext cx="11242040" cy="542798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58925"/>
                <a:gridCol w="6410960"/>
                <a:gridCol w="1565910"/>
                <a:gridCol w="1706245"/>
              </a:tblGrid>
              <a:tr h="38798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工位一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产品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60">
                <a:tc rowSpan="9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CST-YB1620-12M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CST-CG050-23GMA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环形光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3.45um*3.45um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5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100*80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3072*2048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相机状态参数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曝光时间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:4000us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26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光源状态参数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光源亮度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255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镜头状态参数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2512060" y="1881505"/>
            <a:ext cx="5368290" cy="4060190"/>
            <a:chOff x="3956" y="2963"/>
            <a:chExt cx="8454" cy="6394"/>
          </a:xfrm>
        </p:grpSpPr>
        <p:grpSp>
          <p:nvGrpSpPr>
            <p:cNvPr id="19" name="组合 18"/>
            <p:cNvGrpSpPr/>
            <p:nvPr/>
          </p:nvGrpSpPr>
          <p:grpSpPr>
            <a:xfrm rot="0">
              <a:off x="3956" y="2963"/>
              <a:ext cx="8455" cy="6395"/>
              <a:chOff x="3956" y="2963"/>
              <a:chExt cx="8455" cy="6395"/>
            </a:xfrm>
          </p:grpSpPr>
          <p:cxnSp>
            <p:nvCxnSpPr>
              <p:cNvPr id="6" name="直接连接符 5"/>
              <p:cNvCxnSpPr/>
              <p:nvPr>
                <p:custDataLst>
                  <p:tags r:id="rId3"/>
                </p:custDataLst>
              </p:nvPr>
            </p:nvCxnSpPr>
            <p:spPr>
              <a:xfrm flipV="1">
                <a:off x="5420" y="8937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>
                <p:custDataLst>
                  <p:tags r:id="rId4"/>
                </p:custDataLst>
              </p:nvPr>
            </p:nvCxnSpPr>
            <p:spPr>
              <a:xfrm flipV="1">
                <a:off x="5421" y="5004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578" y="2963"/>
                <a:ext cx="804" cy="20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10" name="直接箭头连接符 9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8227" y="5053"/>
                <a:ext cx="3" cy="384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本框 1236"/>
              <p:cNvSpPr txBox="1"/>
              <p:nvPr/>
            </p:nvSpPr>
            <p:spPr>
              <a:xfrm>
                <a:off x="8302" y="6200"/>
                <a:ext cx="4109" cy="516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defPPr>
                  <a:defRPr lang="zh-CN">
                    <a:solidFill>
                      <a:schemeClr val="dk1"/>
                    </a:solidFill>
                  </a:defRPr>
                </a:defPPr>
                <a:lvl1pPr marL="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1600" dirty="0"/>
                  <a:t>镜头到产品</a:t>
                </a:r>
                <a:r>
                  <a:rPr lang="en-US" altLang="zh-CN" sz="1600" dirty="0"/>
                  <a:t>170mm</a:t>
                </a:r>
                <a:r>
                  <a:rPr lang="zh-CN" altLang="en-US" sz="1600" dirty="0"/>
                  <a:t>±</a:t>
                </a:r>
                <a:r>
                  <a:rPr lang="en-US" altLang="zh-CN" sz="1600" dirty="0"/>
                  <a:t>20mm</a:t>
                </a:r>
                <a:endParaRPr lang="en-US" altLang="zh-CN" sz="1600" dirty="0"/>
              </a:p>
            </p:txBody>
          </p:sp>
          <p:sp>
            <p:nvSpPr>
              <p:cNvPr id="32" name="文本框 126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956" y="7196"/>
                <a:ext cx="1464" cy="1702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defPPr>
                  <a:defRPr lang="zh-CN">
                    <a:solidFill>
                      <a:schemeClr val="dk1"/>
                    </a:solidFill>
                  </a:defRPr>
                </a:defPPr>
                <a:lvl1pPr marL="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1600" dirty="0"/>
                  <a:t>镜头到光源</a:t>
                </a:r>
                <a:r>
                  <a:rPr lang="en-US" altLang="zh-CN" sz="1600" dirty="0"/>
                  <a:t>120mm</a:t>
                </a:r>
                <a:r>
                  <a:rPr lang="zh-CN" altLang="en-US" sz="1600" dirty="0"/>
                  <a:t>±</a:t>
                </a:r>
                <a:r>
                  <a:rPr lang="en-US" altLang="zh-CN" sz="1600" dirty="0"/>
                  <a:t>10mm</a:t>
                </a:r>
                <a:endParaRPr lang="en-US" altLang="zh-CN" sz="1600" dirty="0"/>
              </a:p>
            </p:txBody>
          </p:sp>
          <p:cxnSp>
            <p:nvCxnSpPr>
              <p:cNvPr id="33" name="直接箭头连接符 32"/>
              <p:cNvCxnSpPr/>
              <p:nvPr>
                <p:custDataLst>
                  <p:tags r:id="rId9"/>
                </p:custDataLst>
              </p:nvPr>
            </p:nvCxnSpPr>
            <p:spPr>
              <a:xfrm flipH="1" flipV="1">
                <a:off x="5683" y="7035"/>
                <a:ext cx="4" cy="188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5421" y="7035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6942" y="3807"/>
                <a:ext cx="26" cy="5492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>
                <p:custDataLst>
                  <p:tags r:id="rId12"/>
                </p:custDataLst>
              </p:nvPr>
            </p:nvCxnSpPr>
            <p:spPr>
              <a:xfrm flipV="1">
                <a:off x="5421" y="9345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95" y="6573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image (4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50030" y="5591810"/>
            <a:ext cx="735330" cy="44196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45185"/>
          <a:ext cx="11242040" cy="542798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58925"/>
                <a:gridCol w="6410960"/>
                <a:gridCol w="1565910"/>
                <a:gridCol w="1706245"/>
              </a:tblGrid>
              <a:tr h="38798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工位二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产品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60">
                <a:tc rowSpan="9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CST-YB1620-12M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CST-CG050-23GMA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环形光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3.45um*3.45um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5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100*80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3072*2048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相机状态参数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曝光时间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:4000us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26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光源状态参数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光源亮度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255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镜头状态参数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 rot="10800000">
            <a:off x="1310005" y="1929765"/>
            <a:ext cx="5368290" cy="4060190"/>
            <a:chOff x="3956" y="2963"/>
            <a:chExt cx="8454" cy="6394"/>
          </a:xfrm>
        </p:grpSpPr>
        <p:grpSp>
          <p:nvGrpSpPr>
            <p:cNvPr id="19" name="组合 18"/>
            <p:cNvGrpSpPr/>
            <p:nvPr/>
          </p:nvGrpSpPr>
          <p:grpSpPr>
            <a:xfrm rot="0">
              <a:off x="3956" y="2963"/>
              <a:ext cx="8455" cy="6395"/>
              <a:chOff x="3956" y="2963"/>
              <a:chExt cx="8455" cy="6395"/>
            </a:xfrm>
          </p:grpSpPr>
          <p:cxnSp>
            <p:nvCxnSpPr>
              <p:cNvPr id="6" name="直接连接符 5"/>
              <p:cNvCxnSpPr/>
              <p:nvPr>
                <p:custDataLst>
                  <p:tags r:id="rId3"/>
                </p:custDataLst>
              </p:nvPr>
            </p:nvCxnSpPr>
            <p:spPr>
              <a:xfrm flipV="1">
                <a:off x="5420" y="8937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>
                <p:custDataLst>
                  <p:tags r:id="rId4"/>
                </p:custDataLst>
              </p:nvPr>
            </p:nvCxnSpPr>
            <p:spPr>
              <a:xfrm flipV="1">
                <a:off x="5421" y="5004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578" y="2963"/>
                <a:ext cx="804" cy="20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cxnSp>
            <p:nvCxnSpPr>
              <p:cNvPr id="10" name="直接箭头连接符 9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8227" y="5053"/>
                <a:ext cx="3" cy="384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本框 1236"/>
              <p:cNvSpPr txBox="1"/>
              <p:nvPr/>
            </p:nvSpPr>
            <p:spPr>
              <a:xfrm rot="10800000">
                <a:off x="8302" y="6200"/>
                <a:ext cx="4109" cy="516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defPPr>
                  <a:defRPr lang="zh-CN">
                    <a:solidFill>
                      <a:schemeClr val="dk1"/>
                    </a:solidFill>
                  </a:defRPr>
                </a:defPPr>
                <a:lvl1pPr marL="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1600" dirty="0"/>
                  <a:t>镜头到产品</a:t>
                </a:r>
                <a:r>
                  <a:rPr lang="en-US" altLang="zh-CN" sz="1600" dirty="0"/>
                  <a:t>170mm</a:t>
                </a:r>
                <a:r>
                  <a:rPr lang="zh-CN" altLang="en-US" sz="1600" dirty="0"/>
                  <a:t>±</a:t>
                </a:r>
                <a:r>
                  <a:rPr lang="en-US" altLang="zh-CN" sz="1600" dirty="0"/>
                  <a:t>20mm</a:t>
                </a:r>
                <a:endParaRPr lang="en-US" altLang="zh-CN" sz="1600" dirty="0"/>
              </a:p>
            </p:txBody>
          </p:sp>
          <p:sp>
            <p:nvSpPr>
              <p:cNvPr id="32" name="文本框 1265"/>
              <p:cNvSpPr txBox="1"/>
              <p:nvPr>
                <p:custDataLst>
                  <p:tags r:id="rId8"/>
                </p:custDataLst>
              </p:nvPr>
            </p:nvSpPr>
            <p:spPr>
              <a:xfrm rot="10800000">
                <a:off x="3956" y="7196"/>
                <a:ext cx="1464" cy="1702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defPPr>
                  <a:defRPr lang="zh-CN">
                    <a:solidFill>
                      <a:schemeClr val="dk1"/>
                    </a:solidFill>
                  </a:defRPr>
                </a:defPPr>
                <a:lvl1pPr marL="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1600" dirty="0"/>
                  <a:t>镜头到光源</a:t>
                </a:r>
                <a:r>
                  <a:rPr lang="en-US" altLang="zh-CN" sz="1600" dirty="0"/>
                  <a:t>120mm</a:t>
                </a:r>
                <a:r>
                  <a:rPr lang="zh-CN" altLang="en-US" sz="1600" dirty="0"/>
                  <a:t>±</a:t>
                </a:r>
                <a:r>
                  <a:rPr lang="en-US" altLang="zh-CN" sz="1600" dirty="0"/>
                  <a:t>10mm</a:t>
                </a:r>
                <a:endParaRPr lang="en-US" altLang="zh-CN" sz="1600" dirty="0"/>
              </a:p>
            </p:txBody>
          </p:sp>
          <p:cxnSp>
            <p:nvCxnSpPr>
              <p:cNvPr id="33" name="直接箭头连接符 32"/>
              <p:cNvCxnSpPr/>
              <p:nvPr>
                <p:custDataLst>
                  <p:tags r:id="rId9"/>
                </p:custDataLst>
              </p:nvPr>
            </p:nvCxnSpPr>
            <p:spPr>
              <a:xfrm flipH="1" flipV="1">
                <a:off x="5683" y="7035"/>
                <a:ext cx="4" cy="188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5421" y="7035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6942" y="3807"/>
                <a:ext cx="26" cy="5492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>
                <p:custDataLst>
                  <p:tags r:id="rId12"/>
                </p:custDataLst>
              </p:nvPr>
            </p:nvCxnSpPr>
            <p:spPr>
              <a:xfrm flipV="1">
                <a:off x="5421" y="9345"/>
                <a:ext cx="3152" cy="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95" y="6573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image (4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4995" y="1844040"/>
            <a:ext cx="735330" cy="44196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10160" y="264795"/>
            <a:ext cx="629920" cy="630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 flipH="1">
            <a:off x="437515" y="543560"/>
            <a:ext cx="518160" cy="467360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56061" y="1601564"/>
            <a:ext cx="2455235" cy="3581620"/>
            <a:chOff x="1050203" y="1628603"/>
            <a:chExt cx="2455235" cy="3581620"/>
          </a:xfrm>
        </p:grpSpPr>
        <p:sp>
          <p:nvSpPr>
            <p:cNvPr id="31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1509314" y="1628603"/>
              <a:ext cx="1228725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目录</a:t>
              </a:r>
              <a:endParaRPr lang="zh-CN" altLang="en-US" sz="799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Others_2"/>
            <p:cNvSpPr txBox="1"/>
            <p:nvPr>
              <p:custDataLst>
                <p:tags r:id="rId4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CONTENTS</a:t>
              </a:r>
              <a:endParaRPr lang="en-US" altLang="zh-CN" sz="298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|</a:t>
              </a:r>
              <a:endParaRPr lang="en-US" altLang="zh-CN" sz="96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88025" y="1013153"/>
            <a:ext cx="2809239" cy="4715182"/>
            <a:chOff x="5323982" y="1721787"/>
            <a:chExt cx="2324449" cy="3129268"/>
          </a:xfrm>
        </p:grpSpPr>
        <p:sp>
          <p:nvSpPr>
            <p:cNvPr id="15" name="TextBox 2"/>
            <p:cNvSpPr>
              <a:spLocks noChangeArrowheads="1"/>
            </p:cNvSpPr>
            <p:nvPr/>
          </p:nvSpPr>
          <p:spPr bwMode="auto">
            <a:xfrm>
              <a:off x="6068180" y="1779726"/>
              <a:ext cx="1158240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项目概况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TextBox 2"/>
            <p:cNvSpPr>
              <a:spLocks noChangeArrowheads="1"/>
            </p:cNvSpPr>
            <p:nvPr/>
          </p:nvSpPr>
          <p:spPr bwMode="auto">
            <a:xfrm>
              <a:off x="6070652" y="2325029"/>
              <a:ext cx="1177925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测试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分析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TextBox 2"/>
            <p:cNvSpPr>
              <a:spLocks noChangeArrowheads="1"/>
            </p:cNvSpPr>
            <p:nvPr/>
          </p:nvSpPr>
          <p:spPr bwMode="auto">
            <a:xfrm>
              <a:off x="6026466" y="2892704"/>
              <a:ext cx="1334037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视觉方案总结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TextBox 2"/>
            <p:cNvSpPr>
              <a:spLocks noChangeArrowheads="1"/>
            </p:cNvSpPr>
            <p:nvPr/>
          </p:nvSpPr>
          <p:spPr bwMode="auto">
            <a:xfrm>
              <a:off x="6070394" y="3441273"/>
              <a:ext cx="951865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视觉架设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TextBox 2"/>
            <p:cNvSpPr>
              <a:spLocks noChangeArrowheads="1"/>
            </p:cNvSpPr>
            <p:nvPr/>
          </p:nvSpPr>
          <p:spPr bwMode="auto">
            <a:xfrm>
              <a:off x="6075855" y="3990088"/>
              <a:ext cx="1572576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视觉方案配置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9" name="TextBox 2"/>
            <p:cNvSpPr>
              <a:spLocks noChangeArrowheads="1"/>
            </p:cNvSpPr>
            <p:nvPr/>
          </p:nvSpPr>
          <p:spPr bwMode="auto">
            <a:xfrm>
              <a:off x="6086363" y="4547209"/>
              <a:ext cx="1562068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视觉硬件图纸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5341138" y="1721787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矩形: 圆角 37"/>
            <p:cNvSpPr/>
            <p:nvPr/>
          </p:nvSpPr>
          <p:spPr>
            <a:xfrm>
              <a:off x="5341138" y="2824606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44" name="矩形: 圆角 43"/>
            <p:cNvSpPr/>
            <p:nvPr/>
          </p:nvSpPr>
          <p:spPr>
            <a:xfrm>
              <a:off x="5327694" y="3379147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4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5341138" y="2267164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</a:t>
              </a:r>
              <a:endParaRPr lang="zh-CN" altLang="en-US" b="1" dirty="0">
                <a:solidFill>
                  <a:srgbClr val="BFBFB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7" name="矩形: 圆角 46"/>
            <p:cNvSpPr/>
            <p:nvPr/>
          </p:nvSpPr>
          <p:spPr>
            <a:xfrm>
              <a:off x="5327694" y="3924524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5</a:t>
              </a:r>
              <a:endParaRPr lang="zh-CN" altLang="en-US" b="1" dirty="0"/>
            </a:p>
          </p:txBody>
        </p:sp>
        <p:sp>
          <p:nvSpPr>
            <p:cNvPr id="67" name="矩形: 圆角 66"/>
            <p:cNvSpPr/>
            <p:nvPr/>
          </p:nvSpPr>
          <p:spPr>
            <a:xfrm>
              <a:off x="5323982" y="4491055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6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45185"/>
          <a:ext cx="11242040" cy="542798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58925"/>
                <a:gridCol w="6410960"/>
                <a:gridCol w="1565910"/>
                <a:gridCol w="1706245"/>
              </a:tblGrid>
              <a:tr h="38798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工位三到四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产品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60">
                <a:tc rowSpan="9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CST-YB1620-12M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CST-CG050-23GMA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环形光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3.45um*3.45um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5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100*80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3072*2048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相机状态参数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曝光时间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:4000us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26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光源状态参数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光源亮度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255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镜头状态参数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组合 3"/>
          <p:cNvGrpSpPr>
            <a:grpSpLocks noChangeAspect="1"/>
          </p:cNvGrpSpPr>
          <p:nvPr/>
        </p:nvGrpSpPr>
        <p:grpSpPr>
          <a:xfrm rot="0">
            <a:off x="3923348" y="1816418"/>
            <a:ext cx="848927" cy="1080000"/>
            <a:chOff x="5895" y="2963"/>
            <a:chExt cx="2219" cy="282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603" y="2963"/>
              <a:ext cx="804" cy="20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5" y="5324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 rot="10800000">
            <a:off x="3923416" y="5077278"/>
            <a:ext cx="848927" cy="1080000"/>
            <a:chOff x="5895" y="2963"/>
            <a:chExt cx="2219" cy="2823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603" y="2963"/>
              <a:ext cx="804" cy="20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5" y="5324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27" name="直接连接符 26"/>
          <p:cNvCxnSpPr>
            <a:stCxn id="8" idx="2"/>
            <a:endCxn id="25" idx="2"/>
          </p:cNvCxnSpPr>
          <p:nvPr>
            <p:custDataLst>
              <p:tags r:id="rId7"/>
            </p:custDataLst>
          </p:nvPr>
        </p:nvCxnSpPr>
        <p:spPr>
          <a:xfrm>
            <a:off x="4347845" y="2593975"/>
            <a:ext cx="0" cy="278638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endCxn id="16" idx="2"/>
          </p:cNvCxnSpPr>
          <p:nvPr>
            <p:custDataLst>
              <p:tags r:id="rId8"/>
            </p:custDataLst>
          </p:nvPr>
        </p:nvCxnSpPr>
        <p:spPr>
          <a:xfrm flipH="1" flipV="1">
            <a:off x="2891155" y="4038600"/>
            <a:ext cx="2789555" cy="3175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3874770" y="3644900"/>
            <a:ext cx="932180" cy="768350"/>
            <a:chOff x="6102" y="5740"/>
            <a:chExt cx="1468" cy="1210"/>
          </a:xfrm>
        </p:grpSpPr>
        <p:pic>
          <p:nvPicPr>
            <p:cNvPr id="12" name="图片 11" descr="image (5)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02" y="5740"/>
              <a:ext cx="1469" cy="121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95" y="6051"/>
              <a:ext cx="721" cy="612"/>
            </a:xfrm>
            <a:prstGeom prst="rect">
              <a:avLst/>
            </a:prstGeom>
          </p:spPr>
        </p:pic>
      </p:grpSp>
      <p:sp>
        <p:nvSpPr>
          <p:cNvPr id="19" name="文本框 1236"/>
          <p:cNvSpPr txBox="1"/>
          <p:nvPr/>
        </p:nvSpPr>
        <p:spPr>
          <a:xfrm>
            <a:off x="1356360" y="2186940"/>
            <a:ext cx="2275205" cy="70929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/>
              <a:t>镜头到产品</a:t>
            </a:r>
            <a:r>
              <a:rPr lang="en-US" altLang="zh-CN" sz="1600" dirty="0">
                <a:highlight>
                  <a:srgbClr val="FFFF00"/>
                </a:highlight>
              </a:rPr>
              <a:t>170mm</a:t>
            </a:r>
            <a:r>
              <a:rPr lang="zh-CN" altLang="en-US" sz="1600" dirty="0">
                <a:highlight>
                  <a:srgbClr val="FFFF00"/>
                </a:highlight>
              </a:rPr>
              <a:t>±</a:t>
            </a:r>
            <a:r>
              <a:rPr lang="en-US" altLang="zh-CN" sz="1600" dirty="0">
                <a:highlight>
                  <a:srgbClr val="FFFF00"/>
                </a:highlight>
              </a:rPr>
              <a:t>20mm</a:t>
            </a:r>
            <a:endParaRPr lang="en-US" altLang="zh-CN" sz="1600" dirty="0">
              <a:highlight>
                <a:srgbClr val="FFFF00"/>
              </a:highlight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45185"/>
          <a:ext cx="11242040" cy="542798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58925"/>
                <a:gridCol w="6410960"/>
                <a:gridCol w="1565910"/>
                <a:gridCol w="1706245"/>
              </a:tblGrid>
              <a:tr h="38798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工位五到六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产品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60">
                <a:tc rowSpan="9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CST-YB1620-12M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CST-CG050-23GMA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条形光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3.45um*3.45um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5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100*83.6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2448*2048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相机状态参数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曝光时间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:4000us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26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光源状态参数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光源亮度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255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镜头状态参数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 flipV="1">
            <a:off x="3489325" y="5163820"/>
            <a:ext cx="2001520" cy="8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236"/>
          <p:cNvSpPr txBox="1"/>
          <p:nvPr/>
        </p:nvSpPr>
        <p:spPr>
          <a:xfrm>
            <a:off x="3215005" y="2296160"/>
            <a:ext cx="2275205" cy="70929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/>
              <a:t>镜头到产品</a:t>
            </a:r>
            <a:r>
              <a:rPr lang="en-US" altLang="zh-CN" sz="1600" dirty="0">
                <a:highlight>
                  <a:srgbClr val="FFFF00"/>
                </a:highlight>
              </a:rPr>
              <a:t>170mm</a:t>
            </a:r>
            <a:r>
              <a:rPr lang="zh-CN" altLang="en-US" sz="1600" dirty="0">
                <a:highlight>
                  <a:srgbClr val="FFFF00"/>
                </a:highlight>
              </a:rPr>
              <a:t>±</a:t>
            </a:r>
            <a:r>
              <a:rPr lang="en-US" altLang="zh-CN" sz="1600" dirty="0">
                <a:highlight>
                  <a:srgbClr val="FFFF00"/>
                </a:highlight>
              </a:rPr>
              <a:t>20mm</a:t>
            </a:r>
            <a:endParaRPr lang="en-US" altLang="zh-CN" sz="1600" dirty="0">
              <a:highlight>
                <a:srgbClr val="FFFF00"/>
              </a:highlight>
            </a:endParaRPr>
          </a:p>
        </p:txBody>
      </p:sp>
      <p:sp>
        <p:nvSpPr>
          <p:cNvPr id="32" name="文本框 1236"/>
          <p:cNvSpPr txBox="1"/>
          <p:nvPr/>
        </p:nvSpPr>
        <p:spPr>
          <a:xfrm>
            <a:off x="1144270" y="2544445"/>
            <a:ext cx="1229995" cy="94869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600" dirty="0"/>
              <a:t>相机水平角度为</a:t>
            </a:r>
            <a:r>
              <a:rPr lang="en-US" altLang="zh-CN" sz="1600" dirty="0"/>
              <a:t>25</a:t>
            </a:r>
            <a:r>
              <a:rPr lang="zh-CN" altLang="en-US" sz="1600" dirty="0"/>
              <a:t>°</a:t>
            </a:r>
            <a:endParaRPr lang="zh-CN" altLang="en-US" sz="1600" dirty="0"/>
          </a:p>
        </p:txBody>
      </p:sp>
      <p:sp>
        <p:nvSpPr>
          <p:cNvPr id="33" name="文本框 1236"/>
          <p:cNvSpPr txBox="1"/>
          <p:nvPr/>
        </p:nvSpPr>
        <p:spPr>
          <a:xfrm>
            <a:off x="1250950" y="4661535"/>
            <a:ext cx="1229995" cy="94869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600" dirty="0"/>
              <a:t>光源距离可调</a:t>
            </a:r>
            <a:endParaRPr lang="zh-CN" sz="1600" dirty="0"/>
          </a:p>
        </p:txBody>
      </p:sp>
      <p:grpSp>
        <p:nvGrpSpPr>
          <p:cNvPr id="44" name="组合 43"/>
          <p:cNvGrpSpPr/>
          <p:nvPr/>
        </p:nvGrpSpPr>
        <p:grpSpPr>
          <a:xfrm>
            <a:off x="2580005" y="2092325"/>
            <a:ext cx="1714500" cy="3601085"/>
            <a:chOff x="4300" y="3371"/>
            <a:chExt cx="2700" cy="5671"/>
          </a:xfrm>
        </p:grpSpPr>
        <p:cxnSp>
          <p:nvCxnSpPr>
            <p:cNvPr id="13" name="直接连接符 12"/>
            <p:cNvCxnSpPr/>
            <p:nvPr>
              <p:custDataLst>
                <p:tags r:id="rId4"/>
              </p:custDataLst>
            </p:nvPr>
          </p:nvCxnSpPr>
          <p:spPr>
            <a:xfrm flipV="1">
              <a:off x="4370" y="4964"/>
              <a:ext cx="1620" cy="7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4300" y="3371"/>
              <a:ext cx="2700" cy="5671"/>
              <a:chOff x="4300" y="3371"/>
              <a:chExt cx="2700" cy="5671"/>
            </a:xfrm>
          </p:grpSpPr>
          <p:cxnSp>
            <p:nvCxnSpPr>
              <p:cNvPr id="30" name="直接连接符 29"/>
              <p:cNvCxnSpPr/>
              <p:nvPr>
                <p:custDataLst>
                  <p:tags r:id="rId5"/>
                </p:custDataLst>
              </p:nvPr>
            </p:nvCxnSpPr>
            <p:spPr>
              <a:xfrm flipV="1">
                <a:off x="5300" y="7124"/>
                <a:ext cx="1700" cy="8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>
                <p:custDataLst>
                  <p:tags r:id="rId6"/>
                </p:custDataLst>
              </p:nvPr>
            </p:nvCxnSpPr>
            <p:spPr>
              <a:xfrm flipH="1" flipV="1">
                <a:off x="4670" y="4290"/>
                <a:ext cx="1722" cy="3685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/>
              <p:nvPr>
                <p:custDataLst>
                  <p:tags r:id="rId7"/>
                </p:custDataLst>
              </p:nvPr>
            </p:nvCxnSpPr>
            <p:spPr>
              <a:xfrm flipH="1" flipV="1">
                <a:off x="5779" y="5049"/>
                <a:ext cx="1073" cy="212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17520000">
                <a:off x="5031" y="8390"/>
                <a:ext cx="644" cy="6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5600000">
                <a:off x="4787" y="6627"/>
                <a:ext cx="656" cy="6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>
              <a:xfrm rot="20100000">
                <a:off x="4300" y="3371"/>
                <a:ext cx="804" cy="203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54" name="组合 53"/>
          <p:cNvGrpSpPr/>
          <p:nvPr/>
        </p:nvGrpSpPr>
        <p:grpSpPr>
          <a:xfrm flipH="1">
            <a:off x="4403725" y="2098675"/>
            <a:ext cx="1713600" cy="3600000"/>
            <a:chOff x="4300" y="3371"/>
            <a:chExt cx="2700" cy="5671"/>
          </a:xfrm>
        </p:grpSpPr>
        <p:cxnSp>
          <p:nvCxnSpPr>
            <p:cNvPr id="55" name="直接连接符 54"/>
            <p:cNvCxnSpPr/>
            <p:nvPr>
              <p:custDataLst>
                <p:tags r:id="rId12"/>
              </p:custDataLst>
            </p:nvPr>
          </p:nvCxnSpPr>
          <p:spPr>
            <a:xfrm flipV="1">
              <a:off x="4370" y="4964"/>
              <a:ext cx="1620" cy="7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56" name="组合 55"/>
            <p:cNvGrpSpPr/>
            <p:nvPr/>
          </p:nvGrpSpPr>
          <p:grpSpPr>
            <a:xfrm>
              <a:off x="4300" y="3371"/>
              <a:ext cx="2700" cy="5671"/>
              <a:chOff x="4300" y="3371"/>
              <a:chExt cx="2700" cy="5671"/>
            </a:xfrm>
          </p:grpSpPr>
          <p:cxnSp>
            <p:nvCxnSpPr>
              <p:cNvPr id="57" name="直接连接符 56"/>
              <p:cNvCxnSpPr/>
              <p:nvPr>
                <p:custDataLst>
                  <p:tags r:id="rId13"/>
                </p:custDataLst>
              </p:nvPr>
            </p:nvCxnSpPr>
            <p:spPr>
              <a:xfrm flipV="1">
                <a:off x="5300" y="7124"/>
                <a:ext cx="1700" cy="8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>
                <p:custDataLst>
                  <p:tags r:id="rId14"/>
                </p:custDataLst>
              </p:nvPr>
            </p:nvCxnSpPr>
            <p:spPr>
              <a:xfrm flipH="1" flipV="1">
                <a:off x="4670" y="4290"/>
                <a:ext cx="1722" cy="3685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/>
              <p:cNvCxnSpPr/>
              <p:nvPr>
                <p:custDataLst>
                  <p:tags r:id="rId15"/>
                </p:custDataLst>
              </p:nvPr>
            </p:nvCxnSpPr>
            <p:spPr>
              <a:xfrm flipH="1" flipV="1">
                <a:off x="5779" y="5049"/>
                <a:ext cx="1073" cy="212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17520000">
                <a:off x="5031" y="8390"/>
                <a:ext cx="644" cy="6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15600000">
                <a:off x="4787" y="6627"/>
                <a:ext cx="656" cy="6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2" name="图片 61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>
              <a:xfrm rot="20100000">
                <a:off x="4300" y="3371"/>
                <a:ext cx="804" cy="203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4" name="图片 3" descr="image (9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1745" y="4557395"/>
            <a:ext cx="1101600" cy="708597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45185"/>
          <a:ext cx="11242040" cy="542798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58925"/>
                <a:gridCol w="6410960"/>
                <a:gridCol w="1565910"/>
                <a:gridCol w="1706245"/>
              </a:tblGrid>
              <a:tr h="38798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工位七到八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产品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60">
                <a:tc rowSpan="9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CST-YB1620-12M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CST-CG050-23GMA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环形光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3.45um*3.45um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5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100*80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3072*2048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相机状态参数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曝光时间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:4000us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26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光源状态参数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光源亮度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255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镜头状态参数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组合 3"/>
          <p:cNvGrpSpPr>
            <a:grpSpLocks noChangeAspect="1"/>
          </p:cNvGrpSpPr>
          <p:nvPr/>
        </p:nvGrpSpPr>
        <p:grpSpPr>
          <a:xfrm rot="2580000">
            <a:off x="5430203" y="2213928"/>
            <a:ext cx="848927" cy="1080000"/>
            <a:chOff x="5895" y="2963"/>
            <a:chExt cx="2219" cy="282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603" y="2963"/>
              <a:ext cx="804" cy="20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5" y="5324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 rot="19080000">
            <a:off x="2946685" y="2141005"/>
            <a:ext cx="848927" cy="1080000"/>
            <a:chOff x="5895" y="2963"/>
            <a:chExt cx="2219" cy="2823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603" y="2963"/>
              <a:ext cx="804" cy="20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5" y="5324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 descr="image (6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670" y="3670935"/>
            <a:ext cx="1719580" cy="1343025"/>
          </a:xfrm>
          <a:prstGeom prst="rect">
            <a:avLst/>
          </a:prstGeom>
        </p:spPr>
      </p:pic>
      <p:cxnSp>
        <p:nvCxnSpPr>
          <p:cNvPr id="27" name="直接连接符 26"/>
          <p:cNvCxnSpPr>
            <a:stCxn id="8" idx="2"/>
          </p:cNvCxnSpPr>
          <p:nvPr>
            <p:custDataLst>
              <p:tags r:id="rId8"/>
            </p:custDataLst>
          </p:nvPr>
        </p:nvCxnSpPr>
        <p:spPr>
          <a:xfrm flipH="1">
            <a:off x="4321810" y="2927350"/>
            <a:ext cx="1370965" cy="1551305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endCxn id="16" idx="2"/>
          </p:cNvCxnSpPr>
          <p:nvPr>
            <p:custDataLst>
              <p:tags r:id="rId9"/>
            </p:custDataLst>
          </p:nvPr>
        </p:nvCxnSpPr>
        <p:spPr>
          <a:xfrm flipH="1" flipV="1">
            <a:off x="3529965" y="2857500"/>
            <a:ext cx="1232535" cy="15811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0"/>
            </p:custDataLst>
          </p:nvPr>
        </p:nvCxnSpPr>
        <p:spPr>
          <a:xfrm flipV="1">
            <a:off x="4008120" y="3982085"/>
            <a:ext cx="1428115" cy="10077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>
            <p:custDataLst>
              <p:tags r:id="rId11"/>
            </p:custDataLst>
          </p:nvPr>
        </p:nvCxnSpPr>
        <p:spPr>
          <a:xfrm flipH="1" flipV="1">
            <a:off x="2978150" y="3322955"/>
            <a:ext cx="1169670" cy="157797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236"/>
          <p:cNvSpPr txBox="1"/>
          <p:nvPr/>
        </p:nvSpPr>
        <p:spPr>
          <a:xfrm>
            <a:off x="702945" y="1665605"/>
            <a:ext cx="1950085" cy="70929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/>
              <a:t>镜头到产品</a:t>
            </a:r>
            <a:r>
              <a:rPr lang="en-US" altLang="zh-CN" sz="1600" dirty="0">
                <a:highlight>
                  <a:srgbClr val="FFFF00"/>
                </a:highlight>
              </a:rPr>
              <a:t>210mm</a:t>
            </a:r>
            <a:r>
              <a:rPr lang="zh-CN" altLang="en-US" sz="1600" dirty="0">
                <a:highlight>
                  <a:srgbClr val="FFFF00"/>
                </a:highlight>
              </a:rPr>
              <a:t>±</a:t>
            </a:r>
            <a:r>
              <a:rPr lang="en-US" altLang="zh-CN" sz="1600" dirty="0">
                <a:highlight>
                  <a:srgbClr val="FFFF00"/>
                </a:highlight>
              </a:rPr>
              <a:t>20mm</a:t>
            </a:r>
            <a:endParaRPr lang="en-US" altLang="zh-CN" sz="1600" dirty="0">
              <a:highlight>
                <a:srgbClr val="FFFF00"/>
              </a:highlight>
            </a:endParaRPr>
          </a:p>
        </p:txBody>
      </p:sp>
      <p:cxnSp>
        <p:nvCxnSpPr>
          <p:cNvPr id="13" name="直接连接符 12"/>
          <p:cNvCxnSpPr/>
          <p:nvPr>
            <p:custDataLst>
              <p:tags r:id="rId12"/>
            </p:custDataLst>
          </p:nvPr>
        </p:nvCxnSpPr>
        <p:spPr>
          <a:xfrm flipV="1">
            <a:off x="2874645" y="2426970"/>
            <a:ext cx="1173480" cy="97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236"/>
          <p:cNvSpPr txBox="1"/>
          <p:nvPr/>
        </p:nvSpPr>
        <p:spPr>
          <a:xfrm>
            <a:off x="6550025" y="1665605"/>
            <a:ext cx="1979295" cy="70929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/>
              <a:t>光源到产品</a:t>
            </a:r>
            <a:r>
              <a:rPr lang="en-US" altLang="zh-CN" sz="1600" dirty="0"/>
              <a:t>120</a:t>
            </a:r>
            <a:r>
              <a:rPr lang="en-US" altLang="zh-CN" sz="1600" dirty="0"/>
              <a:t>mm</a:t>
            </a:r>
            <a:r>
              <a:rPr lang="zh-CN" altLang="en-US" sz="1600" dirty="0"/>
              <a:t>±</a:t>
            </a:r>
            <a:r>
              <a:rPr lang="en-US" altLang="zh-CN" sz="1600" dirty="0"/>
              <a:t>20mm</a:t>
            </a:r>
            <a:endParaRPr lang="en-US" altLang="zh-CN" sz="1600" dirty="0"/>
          </a:p>
        </p:txBody>
      </p:sp>
      <p:cxnSp>
        <p:nvCxnSpPr>
          <p:cNvPr id="14" name="直接连接符 13"/>
          <p:cNvCxnSpPr/>
          <p:nvPr>
            <p:custDataLst>
              <p:tags r:id="rId13"/>
            </p:custDataLst>
          </p:nvPr>
        </p:nvCxnSpPr>
        <p:spPr>
          <a:xfrm flipV="1">
            <a:off x="3148330" y="2599055"/>
            <a:ext cx="1173480" cy="97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4"/>
            </p:custDataLst>
          </p:nvPr>
        </p:nvCxnSpPr>
        <p:spPr>
          <a:xfrm flipH="1" flipV="1">
            <a:off x="3298825" y="3438525"/>
            <a:ext cx="1004570" cy="132905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1236"/>
          <p:cNvSpPr txBox="1"/>
          <p:nvPr/>
        </p:nvSpPr>
        <p:spPr>
          <a:xfrm>
            <a:off x="1144270" y="2544445"/>
            <a:ext cx="1229995" cy="94869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600" dirty="0"/>
              <a:t>相机垂直角度为</a:t>
            </a:r>
            <a:r>
              <a:rPr lang="en-US" altLang="zh-CN" sz="1600" dirty="0"/>
              <a:t>45</a:t>
            </a:r>
            <a:r>
              <a:rPr lang="zh-CN" altLang="en-US" sz="1600" dirty="0"/>
              <a:t>°</a:t>
            </a:r>
            <a:endParaRPr lang="zh-CN" altLang="en-US" sz="1600" dirty="0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45185"/>
          <a:ext cx="11242040" cy="542798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58925"/>
                <a:gridCol w="6410960"/>
                <a:gridCol w="1565910"/>
                <a:gridCol w="1706245"/>
              </a:tblGrid>
              <a:tr h="38798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工位九到十</a:t>
                      </a:r>
                      <a:endParaRPr lang="en-US" altLang="zh-CN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产品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260">
                <a:tc rowSpan="9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CST-YB1620-12M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CST-CG050-23GMA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环形光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3.45um*3.45um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5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100*80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51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3072*2048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相机状态参数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曝光时间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:4000us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26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光源状态参数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光源亮度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255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4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镜头状态参数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光圈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4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组合 3"/>
          <p:cNvGrpSpPr>
            <a:grpSpLocks noChangeAspect="1"/>
          </p:cNvGrpSpPr>
          <p:nvPr/>
        </p:nvGrpSpPr>
        <p:grpSpPr>
          <a:xfrm rot="2400000">
            <a:off x="4941253" y="2508568"/>
            <a:ext cx="848927" cy="1080000"/>
            <a:chOff x="5895" y="2963"/>
            <a:chExt cx="2219" cy="2823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603" y="2963"/>
              <a:ext cx="804" cy="20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5" y="5324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 rot="19080000">
            <a:off x="2573940" y="2339125"/>
            <a:ext cx="848927" cy="1080000"/>
            <a:chOff x="5895" y="2963"/>
            <a:chExt cx="2219" cy="2823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603" y="2963"/>
              <a:ext cx="804" cy="20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5" y="5324"/>
              <a:ext cx="2219" cy="46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" name="图片 10" descr="image (7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220" y="3822700"/>
            <a:ext cx="2192020" cy="1549400"/>
          </a:xfrm>
          <a:prstGeom prst="rect">
            <a:avLst/>
          </a:prstGeom>
        </p:spPr>
      </p:pic>
      <p:cxnSp>
        <p:nvCxnSpPr>
          <p:cNvPr id="27" name="直接连接符 26"/>
          <p:cNvCxnSpPr/>
          <p:nvPr>
            <p:custDataLst>
              <p:tags r:id="rId8"/>
            </p:custDataLst>
          </p:nvPr>
        </p:nvCxnSpPr>
        <p:spPr>
          <a:xfrm flipH="1">
            <a:off x="3992245" y="3159760"/>
            <a:ext cx="1281430" cy="146685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endCxn id="16" idx="2"/>
          </p:cNvCxnSpPr>
          <p:nvPr>
            <p:custDataLst>
              <p:tags r:id="rId9"/>
            </p:custDataLst>
          </p:nvPr>
        </p:nvCxnSpPr>
        <p:spPr>
          <a:xfrm flipH="1" flipV="1">
            <a:off x="3157220" y="3055620"/>
            <a:ext cx="1406525" cy="1529080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0"/>
            </p:custDataLst>
          </p:nvPr>
        </p:nvCxnSpPr>
        <p:spPr>
          <a:xfrm flipV="1">
            <a:off x="3606800" y="4278630"/>
            <a:ext cx="1584960" cy="97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>
            <p:custDataLst>
              <p:tags r:id="rId11"/>
            </p:custDataLst>
          </p:nvPr>
        </p:nvCxnSpPr>
        <p:spPr>
          <a:xfrm flipH="1" flipV="1">
            <a:off x="2543810" y="3589020"/>
            <a:ext cx="1169670" cy="157797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236"/>
          <p:cNvSpPr txBox="1"/>
          <p:nvPr/>
        </p:nvSpPr>
        <p:spPr>
          <a:xfrm>
            <a:off x="709930" y="1665605"/>
            <a:ext cx="1950085" cy="70929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/>
              <a:t>镜头到产品</a:t>
            </a:r>
            <a:r>
              <a:rPr lang="en-US" altLang="zh-CN" sz="1600" dirty="0">
                <a:highlight>
                  <a:srgbClr val="FFFF00"/>
                </a:highlight>
              </a:rPr>
              <a:t>210mm</a:t>
            </a:r>
            <a:r>
              <a:rPr lang="zh-CN" altLang="en-US" sz="1600" dirty="0">
                <a:highlight>
                  <a:srgbClr val="FFFF00"/>
                </a:highlight>
              </a:rPr>
              <a:t>±</a:t>
            </a:r>
            <a:r>
              <a:rPr lang="en-US" altLang="zh-CN" sz="1600" dirty="0">
                <a:highlight>
                  <a:srgbClr val="FFFF00"/>
                </a:highlight>
              </a:rPr>
              <a:t>20mm</a:t>
            </a:r>
            <a:endParaRPr lang="en-US" altLang="zh-CN" sz="1600" dirty="0">
              <a:highlight>
                <a:srgbClr val="FFFF00"/>
              </a:highlight>
            </a:endParaRPr>
          </a:p>
        </p:txBody>
      </p:sp>
      <p:cxnSp>
        <p:nvCxnSpPr>
          <p:cNvPr id="13" name="直接连接符 12"/>
          <p:cNvCxnSpPr/>
          <p:nvPr>
            <p:custDataLst>
              <p:tags r:id="rId12"/>
            </p:custDataLst>
          </p:nvPr>
        </p:nvCxnSpPr>
        <p:spPr>
          <a:xfrm flipV="1">
            <a:off x="2440305" y="2693035"/>
            <a:ext cx="1173480" cy="97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236"/>
          <p:cNvSpPr txBox="1"/>
          <p:nvPr/>
        </p:nvSpPr>
        <p:spPr>
          <a:xfrm>
            <a:off x="6523355" y="1746885"/>
            <a:ext cx="1979295" cy="70929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/>
              <a:t>光源到产品</a:t>
            </a:r>
            <a:r>
              <a:rPr lang="en-US" altLang="zh-CN" sz="1600" dirty="0"/>
              <a:t>120</a:t>
            </a:r>
            <a:r>
              <a:rPr lang="en-US" altLang="zh-CN" sz="1600" dirty="0"/>
              <a:t>mm</a:t>
            </a:r>
            <a:r>
              <a:rPr lang="zh-CN" altLang="en-US" sz="1600" dirty="0"/>
              <a:t>±</a:t>
            </a:r>
            <a:r>
              <a:rPr lang="en-US" altLang="zh-CN" sz="1600" dirty="0"/>
              <a:t>20mm</a:t>
            </a:r>
            <a:endParaRPr lang="en-US" altLang="zh-CN" sz="1600" dirty="0"/>
          </a:p>
        </p:txBody>
      </p:sp>
      <p:cxnSp>
        <p:nvCxnSpPr>
          <p:cNvPr id="14" name="直接连接符 13"/>
          <p:cNvCxnSpPr/>
          <p:nvPr>
            <p:custDataLst>
              <p:tags r:id="rId13"/>
            </p:custDataLst>
          </p:nvPr>
        </p:nvCxnSpPr>
        <p:spPr>
          <a:xfrm flipV="1">
            <a:off x="2713990" y="2865120"/>
            <a:ext cx="1173480" cy="97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4"/>
            </p:custDataLst>
          </p:nvPr>
        </p:nvCxnSpPr>
        <p:spPr>
          <a:xfrm flipH="1" flipV="1">
            <a:off x="2864485" y="3704590"/>
            <a:ext cx="1004570" cy="132905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1236"/>
          <p:cNvSpPr txBox="1"/>
          <p:nvPr/>
        </p:nvSpPr>
        <p:spPr>
          <a:xfrm>
            <a:off x="962025" y="2865120"/>
            <a:ext cx="1229995" cy="94869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1600" dirty="0"/>
              <a:t>相机垂直角度为</a:t>
            </a:r>
            <a:r>
              <a:rPr lang="en-US" altLang="zh-CN" sz="1600" dirty="0"/>
              <a:t>45</a:t>
            </a:r>
            <a:r>
              <a:rPr lang="zh-CN" altLang="en-US" sz="1600" dirty="0"/>
              <a:t>°</a:t>
            </a:r>
            <a:endParaRPr lang="zh-CN" altLang="en-US" sz="1600" dirty="0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70300" y="492760"/>
            <a:ext cx="7083425" cy="2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461645" y="263525"/>
            <a:ext cx="350139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、视觉方案配置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89865" y="908685"/>
          <a:ext cx="11811635" cy="5469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15"/>
                <a:gridCol w="1831975"/>
                <a:gridCol w="3340100"/>
                <a:gridCol w="873125"/>
                <a:gridCol w="1027430"/>
                <a:gridCol w="1403350"/>
                <a:gridCol w="2009140"/>
              </a:tblGrid>
              <a:tr h="6851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58991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主机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6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594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显示器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15.6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寸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6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600" dirty="0"/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1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镜头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9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lt"/>
                        </a:rPr>
                        <a:t>CST-YB1620-12M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lt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CST-CG050-23GMA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pcs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光源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CST-HRS116-W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90">
                <a:tc>
                  <a:txBody>
                    <a:bodyPr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光源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CST-2BS10238-W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343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光源控制器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BSY-S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PS24120B-</a:t>
                      </a:r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TD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4876800" y="499110"/>
            <a:ext cx="5986780" cy="266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461645" y="263525"/>
            <a:ext cx="483616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、视觉硬件图纸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主机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96950" y="1159510"/>
            <a:ext cx="9867900" cy="475615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15" y="1513840"/>
            <a:ext cx="5882640" cy="3830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5905500" y="483870"/>
            <a:ext cx="4958080" cy="419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461645" y="263525"/>
            <a:ext cx="704850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、视觉硬件图纸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光源控制器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96950" y="1159510"/>
            <a:ext cx="9867900" cy="475615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40" y="1450975"/>
            <a:ext cx="8961120" cy="3566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" y="4306570"/>
            <a:ext cx="1207135" cy="1207135"/>
          </a:xfrm>
          <a:prstGeom prst="rect">
            <a:avLst/>
          </a:prstGeom>
        </p:spPr>
      </p:pic>
      <p:sp>
        <p:nvSpPr>
          <p:cNvPr id="23" name="TextBox 16"/>
          <p:cNvSpPr txBox="1"/>
          <p:nvPr/>
        </p:nvSpPr>
        <p:spPr>
          <a:xfrm>
            <a:off x="1359941" y="4315088"/>
            <a:ext cx="433156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厦门博视源机器视觉技术有限公司</a:t>
            </a:r>
            <a:r>
              <a:rPr lang="en-US" altLang="zh-CN" sz="1200" spc="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endParaRPr lang="zh-CN" altLang="en-US" sz="1200" spc="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地址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福建省厦门市集美区杏林瑶山路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13-17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号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电话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 0592-6077810 / 15392038593.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邮箱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tulinxiu@xmbsy.net.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邮编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361021.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官网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: http://www.xmbsy.net.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1922780" y="1884680"/>
            <a:ext cx="4648835" cy="1010920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/>
        </p:spPr>
        <p:txBody>
          <a:bodyPr wrap="square" lIns="87764" tIns="43882" rIns="87764" bIns="43882" rtlCol="0">
            <a:spAutoFit/>
          </a:bodyPr>
          <a:lstStyle/>
          <a:p>
            <a:pPr algn="dist"/>
            <a:r>
              <a:rPr lang="zh-CN" altLang="en-US" sz="6000" b="1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黑体" panose="02010609060101010101" charset="-122"/>
                <a:ea typeface="黑体" panose="02010609060101010101" charset="-122"/>
                <a:cs typeface="阿里巴巴普惠体 Heavy" panose="00020600040101010101" charset="-122"/>
              </a:rPr>
              <a:t>谢谢观看</a:t>
            </a:r>
            <a:endParaRPr lang="zh-CN" altLang="en-US" sz="6000" b="1" spc="600" dirty="0">
              <a:ln w="19050">
                <a:noFill/>
                <a:prstDash val="solid"/>
              </a:ln>
              <a:solidFill>
                <a:srgbClr val="F37A29"/>
              </a:solidFill>
              <a:latin typeface="黑体" panose="02010609060101010101" charset="-122"/>
              <a:ea typeface="黑体" panose="02010609060101010101" charset="-122"/>
              <a:cs typeface="阿里巴巴普惠体 Heavy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035" y="5765800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不止视觉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1765" y="6195695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源至精密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追求卓越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2820670" y="525145"/>
            <a:ext cx="8051165" cy="69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2222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、项目概况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7380" y="908685"/>
          <a:ext cx="10630535" cy="5362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15"/>
                <a:gridCol w="360680"/>
                <a:gridCol w="288290"/>
                <a:gridCol w="2843530"/>
                <a:gridCol w="5621020"/>
              </a:tblGrid>
              <a:tr h="4768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2025053101V1.0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46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客户名称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61023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设备名称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cs typeface="+mn-cs"/>
                        </a:rPr>
                        <a:t>P215179&amp;P215180</a:t>
                      </a:r>
                      <a:r>
                        <a:rPr kumimoji="0" lang="zh-CN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cs typeface="+mn-cs"/>
                        </a:rPr>
                        <a:t>外观视觉检测</a:t>
                      </a: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567690">
                <a:tc gridSpan="4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7740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≥1200PCS/H</a:t>
                      </a:r>
                      <a:endParaRPr lang="en-US" altLang="zh-CN" sz="1800" b="0" i="0" u="none" strike="noStrike" dirty="0">
                        <a:solidFill>
                          <a:schemeClr val="tx1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项目概述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u="none" strike="noStrike" dirty="0">
                          <a:effectLst/>
                        </a:rPr>
                        <a:t>对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P215179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和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P215180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塑胶件，规定其生产工作方式、效率、工艺，明确设备性能（含外观尺寸、检测项目、自动排除不良品等）、不良率、安全性及产品相关标准等要求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 </a:t>
                      </a:r>
                      <a:r>
                        <a:rPr lang="zh-CN" altLang="en-US" sz="1800" b="0" u="none" strike="noStrike" dirty="0">
                          <a:effectLst/>
                        </a:rPr>
                        <a:t>。</a:t>
                      </a:r>
                      <a:r>
                        <a:rPr lang="en-US" altLang="zh-CN" sz="1800" b="0" u="none" strike="noStrike" dirty="0">
                          <a:effectLst/>
                        </a:rPr>
                        <a:t> </a:t>
                      </a:r>
                      <a:endParaRPr lang="en-US" altLang="zh-CN" sz="1800" b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384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缺料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断裂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32067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</a:rPr>
                        <a:t>变形</a:t>
                      </a:r>
                      <a:endParaRPr lang="zh-CN" altLang="en-US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effectLst/>
                          <a:sym typeface="+mn-ea"/>
                        </a:rPr>
                        <a:t>水印</a:t>
                      </a:r>
                      <a:endParaRPr lang="zh-CN" altLang="en-US" sz="18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705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effectLst/>
                        </a:rPr>
                        <a:t>压伤</a:t>
                      </a:r>
                      <a:endParaRPr lang="zh-CN" altLang="en-US" sz="18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i="0" u="none" strike="noStrike" dirty="0">
                          <a:effectLst/>
                        </a:rPr>
                        <a:t>/</a:t>
                      </a:r>
                      <a:endParaRPr lang="en-US" altLang="zh-CN" sz="18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5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i="0" u="none" strike="noStrike" dirty="0">
                          <a:effectLst/>
                        </a:rPr>
                        <a:t>/</a:t>
                      </a:r>
                      <a:endParaRPr lang="en-US" altLang="zh-CN" sz="18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图片 1" descr="image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58685" y="548005"/>
            <a:ext cx="2737485" cy="36518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0695" y="952500"/>
            <a:ext cx="10912475" cy="5303520"/>
            <a:chOff x="1095" y="1773"/>
            <a:chExt cx="17185" cy="8352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095" y="1773"/>
              <a:ext cx="8380" cy="83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一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实验室与现场差异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评估报告由实验室测试所得，成像效果可能与现场实际成像效果存在一定程度的差异。正式上线使用前，建议先在产线设备上进行测试，待检测系统稳定后再上线使用。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二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光学系统适用范围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影像系统的光学打光系统是根据待检测产品的缺陷项目进行定制的，对于其要求以外的缺陷项目的特征显现并不一定适用，故无法兼容技术要求以外的检测需求。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三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视觉精度干扰因素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视觉检测精度是相对于固定的检测区域而言，如若在使用过程中人为的扩大或缩小实际检测区域的范围，将导致影像系统的检测精度发生相应的变化。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软件检测适用范围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影像系统的检测工具是依据不同产品、不同检测要求以及产线生产人员的使用习惯进行开发的，属于定制化。因此，在系统上线稳定使用后，为保证系统检测的准确性、稳定性，我司不建议临时增加或更改已经确定的缺陷检项目、位置等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9900" y="1773"/>
              <a:ext cx="8380" cy="83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>
                <a:lnSpc>
                  <a:spcPct val="14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五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影像系统适用范围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该系统仅能够适用于现场所提供样品的检测，如后续在使用的过程中待测产品的外形尺寸、结构、材质与所提供的实验测试样件不一致时，我司无法保证其产品的最终检出率，若需变更优化，费用由贵司承担。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六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现场工作环境要求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无粉尘、无油污、无腐蚀性物质、无强光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如阳光或白炽灯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七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通讯协议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我司视觉通信协议为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:IO(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二入八出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),TCP/IP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自由协议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,232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串口通讯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,ModbusTCP/IP/RTU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八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服务调试范围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针对兼容型号、尺寸较多的项目，我司仅提供 1-2 种产品调试服务，并以此作为验收标准，其余的兼容型号，我司提供技术培训，由客户自行调试。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30000"/>
                </a:lnSpc>
              </a:pP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82270" y="852170"/>
          <a:ext cx="11012805" cy="54457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98320"/>
                <a:gridCol w="4192270"/>
                <a:gridCol w="1487170"/>
                <a:gridCol w="3535045"/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缺料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endParaRPr lang="en-US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 grid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232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图片 1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1820545"/>
            <a:ext cx="5160010" cy="4317365"/>
          </a:xfrm>
          <a:prstGeom prst="rect">
            <a:avLst/>
          </a:prstGeom>
        </p:spPr>
      </p:pic>
      <p:pic>
        <p:nvPicPr>
          <p:cNvPr id="18" name="图片 17" descr="3"/>
          <p:cNvPicPr>
            <a:picLocks noChangeAspect="1"/>
          </p:cNvPicPr>
          <p:nvPr/>
        </p:nvPicPr>
        <p:blipFill>
          <a:blip r:embed="rId4"/>
          <a:srcRect l="38863" t="42756" r="39712" b="43712"/>
          <a:stretch>
            <a:fillRect/>
          </a:stretch>
        </p:blipFill>
        <p:spPr>
          <a:xfrm>
            <a:off x="6412230" y="2421890"/>
            <a:ext cx="4617720" cy="244030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751320" y="2585720"/>
            <a:ext cx="3738245" cy="183134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82270" y="852170"/>
          <a:ext cx="11012805" cy="54457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98320"/>
                <a:gridCol w="4192270"/>
                <a:gridCol w="1487170"/>
                <a:gridCol w="3535045"/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断裂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endParaRPr lang="en-US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 grid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232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5" y="1905000"/>
            <a:ext cx="5060315" cy="4234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62216" t="26620" r="15196" b="51605"/>
          <a:stretch>
            <a:fillRect/>
          </a:stretch>
        </p:blipFill>
        <p:spPr>
          <a:xfrm>
            <a:off x="6459220" y="1905000"/>
            <a:ext cx="4836160" cy="390144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784465" y="3128010"/>
            <a:ext cx="1291590" cy="103632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82270" y="852170"/>
          <a:ext cx="11012805" cy="54457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98320"/>
                <a:gridCol w="4192270"/>
                <a:gridCol w="1487170"/>
                <a:gridCol w="3535045"/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变形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endParaRPr lang="en-US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 grid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232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888490"/>
            <a:ext cx="4965065" cy="4154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24632" t="22620" r="53715" b="34785"/>
          <a:stretch>
            <a:fillRect/>
          </a:stretch>
        </p:blipFill>
        <p:spPr>
          <a:xfrm>
            <a:off x="7386955" y="1811655"/>
            <a:ext cx="2496820" cy="411035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707630" y="1984375"/>
            <a:ext cx="1367790" cy="289814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82270" y="852170"/>
          <a:ext cx="11012805" cy="54457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98320"/>
                <a:gridCol w="4192270"/>
                <a:gridCol w="1487170"/>
                <a:gridCol w="3535045"/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水印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endParaRPr lang="en-US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 grid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232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35" y="1802765"/>
            <a:ext cx="5170805" cy="4326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7586" t="43073" r="18728" b="17009"/>
          <a:stretch>
            <a:fillRect/>
          </a:stretch>
        </p:blipFill>
        <p:spPr>
          <a:xfrm>
            <a:off x="6485255" y="2789555"/>
            <a:ext cx="4874260" cy="25565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903720" y="3816350"/>
            <a:ext cx="344170" cy="68072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581265" y="3727450"/>
            <a:ext cx="962025" cy="55435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418320" y="3727450"/>
            <a:ext cx="462915" cy="46101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008235" y="3820795"/>
            <a:ext cx="598170" cy="367030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82270" y="852170"/>
          <a:ext cx="11012805" cy="54457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98320"/>
                <a:gridCol w="4192270"/>
                <a:gridCol w="1487170"/>
                <a:gridCol w="3535045"/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方正粗黑宋简体" panose="02000000000000000000" pitchFamily="2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压伤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方正粗黑宋简体" panose="02000000000000000000" pitchFamily="2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AI</a:t>
                      </a:r>
                      <a:endParaRPr lang="en-US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 grid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marR="0" lvl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局部放大图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232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65" y="2007870"/>
            <a:ext cx="4823460" cy="40354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544310" y="2369185"/>
            <a:ext cx="4662170" cy="3004820"/>
            <a:chOff x="10146" y="3264"/>
            <a:chExt cx="7342" cy="473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rcRect l="17470" t="48875" r="58834" b="32872"/>
            <a:stretch>
              <a:fillRect/>
            </a:stretch>
          </p:blipFill>
          <p:spPr>
            <a:xfrm>
              <a:off x="10146" y="3264"/>
              <a:ext cx="7342" cy="473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11858" y="4915"/>
              <a:ext cx="2888" cy="168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FULL_TEXT_BEAUTIFY_COPY_ID" val="1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FULL_TEXT_BEAUTIFY_COPY_ID" val="10"/>
</p:tagLst>
</file>

<file path=ppt/tags/tag101.xml><?xml version="1.0" encoding="utf-8"?>
<p:tagLst xmlns:p="http://schemas.openxmlformats.org/presentationml/2006/main">
  <p:tag name="KSO_WM_FULL_TEXT_BEAUTIFY_COPY_ID" val="17"/>
</p:tagLst>
</file>

<file path=ppt/tags/tag102.xml><?xml version="1.0" encoding="utf-8"?>
<p:tagLst xmlns:p="http://schemas.openxmlformats.org/presentationml/2006/main">
  <p:tag name="KSO_WM_FULL_TEXT_BEAUTIFY_COPY_ID" val="17"/>
</p:tagLst>
</file>

<file path=ppt/tags/tag103.xml><?xml version="1.0" encoding="utf-8"?>
<p:tagLst xmlns:p="http://schemas.openxmlformats.org/presentationml/2006/main">
  <p:tag name="KSO_WM_FULL_TEXT_BEAUTIFY_COPY_ID" val="10"/>
</p:tagLst>
</file>

<file path=ppt/tags/tag104.xml><?xml version="1.0" encoding="utf-8"?>
<p:tagLst xmlns:p="http://schemas.openxmlformats.org/presentationml/2006/main">
  <p:tag name="KSO_WM_FULL_TEXT_BEAUTIFY_COPY_ID" val="17"/>
</p:tagLst>
</file>

<file path=ppt/tags/tag105.xml><?xml version="1.0" encoding="utf-8"?>
<p:tagLst xmlns:p="http://schemas.openxmlformats.org/presentationml/2006/main">
  <p:tag name="KSO_WM_FULL_TEXT_BEAUTIFY_COPY_ID" val="17"/>
</p:tagLst>
</file>

<file path=ppt/tags/tag106.xml><?xml version="1.0" encoding="utf-8"?>
<p:tagLst xmlns:p="http://schemas.openxmlformats.org/presentationml/2006/main">
  <p:tag name="KSO_WM_FULL_TEXT_BEAUTIFY_COPY_ID" val="10"/>
</p:tagLst>
</file>

<file path=ppt/tags/tag107.xml><?xml version="1.0" encoding="utf-8"?>
<p:tagLst xmlns:p="http://schemas.openxmlformats.org/presentationml/2006/main">
  <p:tag name="KSO_WM_FULL_TEXT_BEAUTIFY_COPY_ID" val="17"/>
</p:tagLst>
</file>

<file path=ppt/tags/tag108.xml><?xml version="1.0" encoding="utf-8"?>
<p:tagLst xmlns:p="http://schemas.openxmlformats.org/presentationml/2006/main">
  <p:tag name="KSO_WM_FULL_TEXT_BEAUTIFY_COPY_ID" val="17"/>
</p:tagLst>
</file>

<file path=ppt/tags/tag109.xml><?xml version="1.0" encoding="utf-8"?>
<p:tagLst xmlns:p="http://schemas.openxmlformats.org/presentationml/2006/main">
  <p:tag name="KSO_WM_FULL_TEXT_BEAUTIFY_COPY_ID" val="1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FULL_TEXT_BEAUTIFY_COPY_ID" val="17"/>
</p:tagLst>
</file>

<file path=ppt/tags/tag111.xml><?xml version="1.0" encoding="utf-8"?>
<p:tagLst xmlns:p="http://schemas.openxmlformats.org/presentationml/2006/main">
  <p:tag name="KSO_WM_FULL_TEXT_BEAUTIFY_COPY_ID" val="17"/>
</p:tagLst>
</file>

<file path=ppt/tags/tag112.xml><?xml version="1.0" encoding="utf-8"?>
<p:tagLst xmlns:p="http://schemas.openxmlformats.org/presentationml/2006/main">
  <p:tag name="KSO_WM_FULL_TEXT_BEAUTIFY_COPY_ID" val="10"/>
</p:tagLst>
</file>

<file path=ppt/tags/tag113.xml><?xml version="1.0" encoding="utf-8"?>
<p:tagLst xmlns:p="http://schemas.openxmlformats.org/presentationml/2006/main">
  <p:tag name="KSO_WM_FULL_TEXT_BEAUTIFY_COPY_ID" val="17"/>
</p:tagLst>
</file>

<file path=ppt/tags/tag114.xml><?xml version="1.0" encoding="utf-8"?>
<p:tagLst xmlns:p="http://schemas.openxmlformats.org/presentationml/2006/main">
  <p:tag name="KSO_WM_FULL_TEXT_BEAUTIFY_COPY_ID" val="17"/>
</p:tagLst>
</file>

<file path=ppt/tags/tag115.xml><?xml version="1.0" encoding="utf-8"?>
<p:tagLst xmlns:p="http://schemas.openxmlformats.org/presentationml/2006/main">
  <p:tag name="KSO_WM_FULL_TEXT_BEAUTIFY_COPY_ID" val="10"/>
</p:tagLst>
</file>

<file path=ppt/tags/tag116.xml><?xml version="1.0" encoding="utf-8"?>
<p:tagLst xmlns:p="http://schemas.openxmlformats.org/presentationml/2006/main">
  <p:tag name="KSO_WM_FULL_TEXT_BEAUTIFY_COPY_ID" val="17"/>
</p:tagLst>
</file>

<file path=ppt/tags/tag117.xml><?xml version="1.0" encoding="utf-8"?>
<p:tagLst xmlns:p="http://schemas.openxmlformats.org/presentationml/2006/main">
  <p:tag name="KSO_WM_FULL_TEXT_BEAUTIFY_COPY_ID" val="17"/>
</p:tagLst>
</file>

<file path=ppt/tags/tag118.xml><?xml version="1.0" encoding="utf-8"?>
<p:tagLst xmlns:p="http://schemas.openxmlformats.org/presentationml/2006/main">
  <p:tag name="KSO_WM_FULL_TEXT_BEAUTIFY_COPY_ID" val="10"/>
</p:tagLst>
</file>

<file path=ppt/tags/tag119.xml><?xml version="1.0" encoding="utf-8"?>
<p:tagLst xmlns:p="http://schemas.openxmlformats.org/presentationml/2006/main">
  <p:tag name="KSO_WM_FULL_TEXT_BEAUTIFY_COPY_ID" val="17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FULL_TEXT_BEAUTIFY_COPY_ID" val="17"/>
</p:tagLst>
</file>

<file path=ppt/tags/tag121.xml><?xml version="1.0" encoding="utf-8"?>
<p:tagLst xmlns:p="http://schemas.openxmlformats.org/presentationml/2006/main">
  <p:tag name="KSO_WM_FULL_TEXT_BEAUTIFY_COPY_ID" val="10"/>
</p:tagLst>
</file>

<file path=ppt/tags/tag122.xml><?xml version="1.0" encoding="utf-8"?>
<p:tagLst xmlns:p="http://schemas.openxmlformats.org/presentationml/2006/main">
  <p:tag name="KSO_WM_FULL_TEXT_BEAUTIFY_COPY_ID" val="17"/>
</p:tagLst>
</file>

<file path=ppt/tags/tag123.xml><?xml version="1.0" encoding="utf-8"?>
<p:tagLst xmlns:p="http://schemas.openxmlformats.org/presentationml/2006/main">
  <p:tag name="KSO_WM_FULL_TEXT_BEAUTIFY_COPY_ID" val="17"/>
</p:tagLst>
</file>

<file path=ppt/tags/tag124.xml><?xml version="1.0" encoding="utf-8"?>
<p:tagLst xmlns:p="http://schemas.openxmlformats.org/presentationml/2006/main">
  <p:tag name="KSO_WM_FULL_TEXT_BEAUTIFY_COPY_ID" val="10"/>
</p:tagLst>
</file>

<file path=ppt/tags/tag125.xml><?xml version="1.0" encoding="utf-8"?>
<p:tagLst xmlns:p="http://schemas.openxmlformats.org/presentationml/2006/main">
  <p:tag name="KSO_WM_FULL_TEXT_BEAUTIFY_COPY_ID" val="17"/>
</p:tagLst>
</file>

<file path=ppt/tags/tag126.xml><?xml version="1.0" encoding="utf-8"?>
<p:tagLst xmlns:p="http://schemas.openxmlformats.org/presentationml/2006/main">
  <p:tag name="KSO_WM_FULL_TEXT_BEAUTIFY_COPY_ID" val="17"/>
</p:tagLst>
</file>

<file path=ppt/tags/tag127.xml><?xml version="1.0" encoding="utf-8"?>
<p:tagLst xmlns:p="http://schemas.openxmlformats.org/presentationml/2006/main">
  <p:tag name="KSO_WM_FULL_TEXT_BEAUTIFY_COPY_ID" val="10"/>
</p:tagLst>
</file>

<file path=ppt/tags/tag128.xml><?xml version="1.0" encoding="utf-8"?>
<p:tagLst xmlns:p="http://schemas.openxmlformats.org/presentationml/2006/main">
  <p:tag name="KSO_WM_FULL_TEXT_BEAUTIFY_COPY_ID" val="17"/>
</p:tagLst>
</file>

<file path=ppt/tags/tag129.xml><?xml version="1.0" encoding="utf-8"?>
<p:tagLst xmlns:p="http://schemas.openxmlformats.org/presentationml/2006/main">
  <p:tag name="KSO_WM_FULL_TEXT_BEAUTIFY_COPY_ID" val="17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FULL_TEXT_BEAUTIFY_COPY_ID" val="10"/>
</p:tagLst>
</file>

<file path=ppt/tags/tag131.xml><?xml version="1.0" encoding="utf-8"?>
<p:tagLst xmlns:p="http://schemas.openxmlformats.org/presentationml/2006/main">
  <p:tag name="KSO_WM_FULL_TEXT_BEAUTIFY_COPY_ID" val="17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FULL_TEXT_BEAUTIFY_COPY_ID" val="10"/>
</p:tagLst>
</file>

<file path=ppt/tags/tag135.xml><?xml version="1.0" encoding="utf-8"?>
<p:tagLst xmlns:p="http://schemas.openxmlformats.org/presentationml/2006/main">
  <p:tag name="KSO_WM_FULL_TEXT_BEAUTIFY_COPY_ID" val="10"/>
</p:tagLst>
</file>

<file path=ppt/tags/tag136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37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9.xml><?xml version="1.0" encoding="utf-8"?>
<p:tagLst xmlns:p="http://schemas.openxmlformats.org/presentationml/2006/main">
  <p:tag name="KSO_WM_FULL_TEXT_BEAUTIFY_COPY_ID" val="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ABLE_BEAUTIFY" val="smartTable{5e7f8e28-9d95-4b72-adc9-4d2b65a6793d}"/>
  <p:tag name="TABLE_ENDDRAG_ORIGIN_RECT" val="837*444"/>
  <p:tag name="TABLE_ENDDRAG_RECT" val="49*71*837*444"/>
</p:tagLst>
</file>

<file path=ppt/tags/tag1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42.xml><?xml version="1.0" encoding="utf-8"?>
<p:tagLst xmlns:p="http://schemas.openxmlformats.org/presentationml/2006/main">
  <p:tag name="KSO_WM_FULL_TEXT_BEAUTIFY_COPY_ID" val="3"/>
</p:tagLst>
</file>

<file path=ppt/tags/tag143.xml><?xml version="1.0" encoding="utf-8"?>
<p:tagLst xmlns:p="http://schemas.openxmlformats.org/presentationml/2006/main">
  <p:tag name="KSO_WM_FULL_TEXT_BEAUTIFY_COPY_ID" val="10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47.xml><?xml version="1.0" encoding="utf-8"?>
<p:tagLst xmlns:p="http://schemas.openxmlformats.org/presentationml/2006/main">
  <p:tag name="KSO_WM_FULL_TEXT_BEAUTIFY_COPY_ID" val="3"/>
</p:tagLst>
</file>

<file path=ppt/tags/tag148.xml><?xml version="1.0" encoding="utf-8"?>
<p:tagLst xmlns:p="http://schemas.openxmlformats.org/presentationml/2006/main">
  <p:tag name="KSO_WM_FULL_TEXT_BEAUTIFY_COPY_ID" val="10"/>
</p:tagLst>
</file>

<file path=ppt/tags/tag149.xml><?xml version="1.0" encoding="utf-8"?>
<p:tagLst xmlns:p="http://schemas.openxmlformats.org/presentationml/2006/main">
  <p:tag name="KSO_WM_UNIT_TABLE_BEAUTIFY" val="smartTable{345a1a67-6a7a-45a9-ad46-752dac46aa0a}"/>
  <p:tag name="TABLE_ENDDRAG_ORIGIN_RECT" val="867*411"/>
  <p:tag name="TABLE_ENDDRAG_RECT" val="30*71*867*41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1.xml><?xml version="1.0" encoding="utf-8"?>
<p:tagLst xmlns:p="http://schemas.openxmlformats.org/presentationml/2006/main">
  <p:tag name="KSO_WM_FULL_TEXT_BEAUTIFY_COPY_ID" val="3"/>
</p:tagLst>
</file>

<file path=ppt/tags/tag152.xml><?xml version="1.0" encoding="utf-8"?>
<p:tagLst xmlns:p="http://schemas.openxmlformats.org/presentationml/2006/main">
  <p:tag name="KSO_WM_FULL_TEXT_BEAUTIFY_COPY_ID" val="10"/>
</p:tagLst>
</file>

<file path=ppt/tags/tag153.xml><?xml version="1.0" encoding="utf-8"?>
<p:tagLst xmlns:p="http://schemas.openxmlformats.org/presentationml/2006/main">
  <p:tag name="KSO_WM_UNIT_TABLE_BEAUTIFY" val="smartTable{9622a271-3804-43d1-9f91-08af9c9e5ed3}"/>
  <p:tag name="TABLE_ENDDRAG_ORIGIN_RECT" val="867*411"/>
  <p:tag name="TABLE_ENDDRAG_RECT" val="30*71*867*411"/>
</p:tagLst>
</file>

<file path=ppt/tags/tag1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5.xml><?xml version="1.0" encoding="utf-8"?>
<p:tagLst xmlns:p="http://schemas.openxmlformats.org/presentationml/2006/main">
  <p:tag name="KSO_WM_FULL_TEXT_BEAUTIFY_COPY_ID" val="3"/>
</p:tagLst>
</file>

<file path=ppt/tags/tag156.xml><?xml version="1.0" encoding="utf-8"?>
<p:tagLst xmlns:p="http://schemas.openxmlformats.org/presentationml/2006/main">
  <p:tag name="KSO_WM_FULL_TEXT_BEAUTIFY_COPY_ID" val="10"/>
</p:tagLst>
</file>

<file path=ppt/tags/tag157.xml><?xml version="1.0" encoding="utf-8"?>
<p:tagLst xmlns:p="http://schemas.openxmlformats.org/presentationml/2006/main">
  <p:tag name="KSO_WM_UNIT_TABLE_BEAUTIFY" val="smartTable{5e92c895-0dce-4945-9ed8-83d4faca1072}"/>
  <p:tag name="TABLE_ENDDRAG_ORIGIN_RECT" val="867*411"/>
  <p:tag name="TABLE_ENDDRAG_RECT" val="30*71*867*411"/>
</p:tagLst>
</file>

<file path=ppt/tags/tag15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9.xml><?xml version="1.0" encoding="utf-8"?>
<p:tagLst xmlns:p="http://schemas.openxmlformats.org/presentationml/2006/main">
  <p:tag name="KSO_WM_FULL_TEXT_BEAUTIFY_COPY_ID" val="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FULL_TEXT_BEAUTIFY_COPY_ID" val="10"/>
</p:tagLst>
</file>

<file path=ppt/tags/tag161.xml><?xml version="1.0" encoding="utf-8"?>
<p:tagLst xmlns:p="http://schemas.openxmlformats.org/presentationml/2006/main">
  <p:tag name="KSO_WM_UNIT_TABLE_BEAUTIFY" val="smartTable{087f7f0c-a7b7-46ce-8acd-df9fbe345c31}"/>
  <p:tag name="TABLE_ENDDRAG_ORIGIN_RECT" val="867*411"/>
  <p:tag name="TABLE_ENDDRAG_RECT" val="30*71*867*411"/>
</p:tagLst>
</file>

<file path=ppt/tags/tag16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63.xml><?xml version="1.0" encoding="utf-8"?>
<p:tagLst xmlns:p="http://schemas.openxmlformats.org/presentationml/2006/main">
  <p:tag name="KSO_WM_FULL_TEXT_BEAUTIFY_COPY_ID" val="3"/>
</p:tagLst>
</file>

<file path=ppt/tags/tag164.xml><?xml version="1.0" encoding="utf-8"?>
<p:tagLst xmlns:p="http://schemas.openxmlformats.org/presentationml/2006/main">
  <p:tag name="KSO_WM_FULL_TEXT_BEAUTIFY_COPY_ID" val="10"/>
</p:tagLst>
</file>

<file path=ppt/tags/tag165.xml><?xml version="1.0" encoding="utf-8"?>
<p:tagLst xmlns:p="http://schemas.openxmlformats.org/presentationml/2006/main">
  <p:tag name="KSO_WM_UNIT_TABLE_BEAUTIFY" val="smartTable{821e21b7-acef-4c09-a7b0-438fe0e9bbd0}"/>
  <p:tag name="TABLE_ENDDRAG_ORIGIN_RECT" val="867*411"/>
  <p:tag name="TABLE_ENDDRAG_RECT" val="30*71*867*411"/>
</p:tagLst>
</file>

<file path=ppt/tags/tag16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67.xml><?xml version="1.0" encoding="utf-8"?>
<p:tagLst xmlns:p="http://schemas.openxmlformats.org/presentationml/2006/main">
  <p:tag name="KSO_WM_FULL_TEXT_BEAUTIFY_COPY_ID" val="3"/>
</p:tagLst>
</file>

<file path=ppt/tags/tag168.xml><?xml version="1.0" encoding="utf-8"?>
<p:tagLst xmlns:p="http://schemas.openxmlformats.org/presentationml/2006/main">
  <p:tag name="KSO_WM_FULL_TEXT_BEAUTIFY_COPY_ID" val="10"/>
</p:tagLst>
</file>

<file path=ppt/tags/tag169.xml><?xml version="1.0" encoding="utf-8"?>
<p:tagLst xmlns:p="http://schemas.openxmlformats.org/presentationml/2006/main">
  <p:tag name="KSO_WM_UNIT_TABLE_BEAUTIFY" val="smartTable{e1bfaf69-b452-41c6-b56a-80a713217540}"/>
  <p:tag name="TABLE_ENDDRAG_ORIGIN_RECT" val="879*422"/>
  <p:tag name="TABLE_ENDDRAG_RECT" val="48*70*879*42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1.xml><?xml version="1.0" encoding="utf-8"?>
<p:tagLst xmlns:p="http://schemas.openxmlformats.org/presentationml/2006/main">
  <p:tag name="KSO_WM_FULL_TEXT_BEAUTIFY_COPY_ID" val="3"/>
</p:tagLst>
</file>

<file path=ppt/tags/tag172.xml><?xml version="1.0" encoding="utf-8"?>
<p:tagLst xmlns:p="http://schemas.openxmlformats.org/presentationml/2006/main">
  <p:tag name="KSO_WM_FULL_TEXT_BEAUTIFY_COPY_ID" val="10"/>
</p:tagLst>
</file>

<file path=ppt/tags/tag17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4.xml><?xml version="1.0" encoding="utf-8"?>
<p:tagLst xmlns:p="http://schemas.openxmlformats.org/presentationml/2006/main">
  <p:tag name="KSO_WM_FULL_TEXT_BEAUTIFY_COPY_ID" val="3"/>
</p:tagLst>
</file>

<file path=ppt/tags/tag175.xml><?xml version="1.0" encoding="utf-8"?>
<p:tagLst xmlns:p="http://schemas.openxmlformats.org/presentationml/2006/main">
  <p:tag name="KSO_WM_FULL_TEXT_BEAUTIFY_COPY_ID" val="10"/>
</p:tagLst>
</file>

<file path=ppt/tags/tag17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7.xml><?xml version="1.0" encoding="utf-8"?>
<p:tagLst xmlns:p="http://schemas.openxmlformats.org/presentationml/2006/main">
  <p:tag name="KSO_WM_FULL_TEXT_BEAUTIFY_COPY_ID" val="3"/>
</p:tagLst>
</file>

<file path=ppt/tags/tag178.xml><?xml version="1.0" encoding="utf-8"?>
<p:tagLst xmlns:p="http://schemas.openxmlformats.org/presentationml/2006/main">
  <p:tag name="KSO_WM_FULL_TEXT_BEAUTIFY_COPY_ID" val="10"/>
</p:tagLst>
</file>

<file path=ppt/tags/tag17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FULL_TEXT_BEAUTIFY_COPY_ID" val="3"/>
</p:tagLst>
</file>

<file path=ppt/tags/tag181.xml><?xml version="1.0" encoding="utf-8"?>
<p:tagLst xmlns:p="http://schemas.openxmlformats.org/presentationml/2006/main">
  <p:tag name="KSO_WM_FULL_TEXT_BEAUTIFY_COPY_ID" val="10"/>
</p:tagLst>
</file>

<file path=ppt/tags/tag18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3.xml><?xml version="1.0" encoding="utf-8"?>
<p:tagLst xmlns:p="http://schemas.openxmlformats.org/presentationml/2006/main">
  <p:tag name="KSO_WM_FULL_TEXT_BEAUTIFY_COPY_ID" val="3"/>
</p:tagLst>
</file>

<file path=ppt/tags/tag184.xml><?xml version="1.0" encoding="utf-8"?>
<p:tagLst xmlns:p="http://schemas.openxmlformats.org/presentationml/2006/main">
  <p:tag name="KSO_WM_FULL_TEXT_BEAUTIFY_COPY_ID" val="10"/>
</p:tagLst>
</file>

<file path=ppt/tags/tag18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6.xml><?xml version="1.0" encoding="utf-8"?>
<p:tagLst xmlns:p="http://schemas.openxmlformats.org/presentationml/2006/main">
  <p:tag name="KSO_WM_FULL_TEXT_BEAUTIFY_COPY_ID" val="3"/>
</p:tagLst>
</file>

<file path=ppt/tags/tag187.xml><?xml version="1.0" encoding="utf-8"?>
<p:tagLst xmlns:p="http://schemas.openxmlformats.org/presentationml/2006/main">
  <p:tag name="KSO_WM_FULL_TEXT_BEAUTIFY_COPY_ID" val="10"/>
</p:tagLst>
</file>

<file path=ppt/tags/tag18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9.xml><?xml version="1.0" encoding="utf-8"?>
<p:tagLst xmlns:p="http://schemas.openxmlformats.org/presentationml/2006/main">
  <p:tag name="KSO_WM_FULL_TEXT_BEAUTIFY_COPY_ID" val="3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ULL_TEXT_BEAUTIFY_COPY_ID" val="10"/>
</p:tagLst>
</file>

<file path=ppt/tags/tag19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2.xml><?xml version="1.0" encoding="utf-8"?>
<p:tagLst xmlns:p="http://schemas.openxmlformats.org/presentationml/2006/main">
  <p:tag name="KSO_WM_FULL_TEXT_BEAUTIFY_COPY_ID" val="3"/>
</p:tagLst>
</file>

<file path=ppt/tags/tag193.xml><?xml version="1.0" encoding="utf-8"?>
<p:tagLst xmlns:p="http://schemas.openxmlformats.org/presentationml/2006/main">
  <p:tag name="KSO_WM_UNIT_TABLE_BEAUTIFY" val="smartTable{a821d767-aac1-4e21-be33-e4ef82e1b885}"/>
  <p:tag name="TABLE_ENDDRAG_ORIGIN_RECT" val="885*428"/>
  <p:tag name="TABLE_ENDDRAG_RECT" val="53*66*885*428"/>
</p:tagLst>
</file>

<file path=ppt/tags/tag194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195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196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197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198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199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.xml><?xml version="1.0" encoding="utf-8"?>
<p:tagLst xmlns:p="http://schemas.openxmlformats.org/presentationml/2006/main">
  <p:tag name="KSO_WM_FULL_TEXT_BEAUTIFY_COPY_ID" val="1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01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02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0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04.xml><?xml version="1.0" encoding="utf-8"?>
<p:tagLst xmlns:p="http://schemas.openxmlformats.org/presentationml/2006/main">
  <p:tag name="KSO_WM_FULL_TEXT_BEAUTIFY_COPY_ID" val="3"/>
</p:tagLst>
</file>

<file path=ppt/tags/tag205.xml><?xml version="1.0" encoding="utf-8"?>
<p:tagLst xmlns:p="http://schemas.openxmlformats.org/presentationml/2006/main">
  <p:tag name="KSO_WM_UNIT_TABLE_BEAUTIFY" val="smartTable{f3eef407-986c-42f4-ab0c-dfa00a72f4aa}"/>
  <p:tag name="TABLE_ENDDRAG_ORIGIN_RECT" val="885*428"/>
  <p:tag name="TABLE_ENDDRAG_RECT" val="53*66*885*428"/>
</p:tagLst>
</file>

<file path=ppt/tags/tag206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07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08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09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11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12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13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14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1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16.xml><?xml version="1.0" encoding="utf-8"?>
<p:tagLst xmlns:p="http://schemas.openxmlformats.org/presentationml/2006/main">
  <p:tag name="KSO_WM_FULL_TEXT_BEAUTIFY_COPY_ID" val="3"/>
</p:tagLst>
</file>

<file path=ppt/tags/tag217.xml><?xml version="1.0" encoding="utf-8"?>
<p:tagLst xmlns:p="http://schemas.openxmlformats.org/presentationml/2006/main">
  <p:tag name="KSO_WM_UNIT_TABLE_BEAUTIFY" val="smartTable{84a8c70b-69fe-4d3e-9139-26fbdcc77aa2}"/>
  <p:tag name="TABLE_ENDDRAG_ORIGIN_RECT" val="885*428"/>
  <p:tag name="TABLE_ENDDRAG_RECT" val="53*66*885*428"/>
</p:tagLst>
</file>

<file path=ppt/tags/tag218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19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21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2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23.xml><?xml version="1.0" encoding="utf-8"?>
<p:tagLst xmlns:p="http://schemas.openxmlformats.org/presentationml/2006/main">
  <p:tag name="KSO_WM_FULL_TEXT_BEAUTIFY_COPY_ID" val="3"/>
</p:tagLst>
</file>

<file path=ppt/tags/tag224.xml><?xml version="1.0" encoding="utf-8"?>
<p:tagLst xmlns:p="http://schemas.openxmlformats.org/presentationml/2006/main">
  <p:tag name="KSO_WM_UNIT_TABLE_BEAUTIFY" val="smartTable{9370af9d-dbbd-4bb5-8c2a-5440b8534ca0}"/>
  <p:tag name="TABLE_ENDDRAG_ORIGIN_RECT" val="885*428"/>
  <p:tag name="TABLE_ENDDRAG_RECT" val="53*66*885*428"/>
</p:tagLst>
</file>

<file path=ppt/tags/tag225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26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27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28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29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31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32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33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34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35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3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37.xml><?xml version="1.0" encoding="utf-8"?>
<p:tagLst xmlns:p="http://schemas.openxmlformats.org/presentationml/2006/main">
  <p:tag name="KSO_WM_FULL_TEXT_BEAUTIFY_COPY_ID" val="3"/>
</p:tagLst>
</file>

<file path=ppt/tags/tag238.xml><?xml version="1.0" encoding="utf-8"?>
<p:tagLst xmlns:p="http://schemas.openxmlformats.org/presentationml/2006/main">
  <p:tag name="KSO_WM_UNIT_TABLE_BEAUTIFY" val="smartTable{b552450c-538c-4262-9ef8-ddbb232ecd96}"/>
  <p:tag name="TABLE_ENDDRAG_ORIGIN_RECT" val="885*428"/>
  <p:tag name="TABLE_ENDDRAG_RECT" val="53*66*885*428"/>
</p:tagLst>
</file>

<file path=ppt/tags/tag239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1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2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3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4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5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6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7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49.xml><?xml version="1.0" encoding="utf-8"?>
<p:tagLst xmlns:p="http://schemas.openxmlformats.org/presentationml/2006/main">
  <p:tag name="KSO_WM_FULL_TEXT_BEAUTIFY_COPY_ID" val="3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TABLE_BEAUTIFY" val="smartTable{d7bfcfb8-62cf-4117-a08b-d39e29c35b94}"/>
  <p:tag name="TABLE_ENDDRAG_ORIGIN_RECT" val="885*428"/>
  <p:tag name="TABLE_ENDDRAG_RECT" val="53*66*885*428"/>
</p:tagLst>
</file>

<file path=ppt/tags/tag251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2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3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4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5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6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7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8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59.xml><?xml version="1.0" encoding="utf-8"?>
<p:tagLst xmlns:p="http://schemas.openxmlformats.org/presentationml/2006/main">
  <p:tag name="KSO_WM_DIAGRAM_VIRTUALLY_FRAME" val="{&quot;height&quot;:320.56858267716535,&quot;left&quot;:188.33850393700786,&quot;top&quot;:148.13141732283464,&quot;width&quot;:432.2356692913386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61.xml><?xml version="1.0" encoding="utf-8"?>
<p:tagLst xmlns:p="http://schemas.openxmlformats.org/presentationml/2006/main">
  <p:tag name="KSO_WM_FULL_TEXT_BEAUTIFY_COPY_ID" val="3"/>
</p:tagLst>
</file>

<file path=ppt/tags/tag262.xml><?xml version="1.0" encoding="utf-8"?>
<p:tagLst xmlns:p="http://schemas.openxmlformats.org/presentationml/2006/main">
  <p:tag name="KSO_WM_UNIT_TABLE_BEAUTIFY" val="smartTable{54d89f29-b5ce-4805-a94c-ae9ceaced7de}"/>
  <p:tag name="TABLE_ENDDRAG_ORIGIN_RECT" val="930*430"/>
  <p:tag name="TABLE_ENDDRAG_RECT" val="14*71*930*430"/>
</p:tagLst>
</file>

<file path=ppt/tags/tag26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64.xml><?xml version="1.0" encoding="utf-8"?>
<p:tagLst xmlns:p="http://schemas.openxmlformats.org/presentationml/2006/main">
  <p:tag name="KSO_WM_FULL_TEXT_BEAUTIFY_COPY_ID" val="3"/>
</p:tagLst>
</file>

<file path=ppt/tags/tag2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66.xml><?xml version="1.0" encoding="utf-8"?>
<p:tagLst xmlns:p="http://schemas.openxmlformats.org/presentationml/2006/main">
  <p:tag name="KSO_WM_FULL_TEXT_BEAUTIFY_COPY_ID" val="3"/>
</p:tagLst>
</file>

<file path=ppt/tags/tag26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COMMONDATA" val="eyJoZGlkIjoiMjgxMzdiZjMyMzNiNDFlNTM5NjU0OTc1ZjI4YjM4YTcifQ=="/>
  <p:tag name="KSO_WPP_MARK_KEY" val="88259b0d-3fad-4187-9d1d-537aa91153b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FULL_TEXT_BEAUTIFY_COPY_ID" val="17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.xml><?xml version="1.0" encoding="utf-8"?>
<p:tagLst xmlns:p="http://schemas.openxmlformats.org/presentationml/2006/main">
  <p:tag name="KSO_WM_FULL_TEXT_BEAUTIFY_COPY_ID" val="17"/>
</p:tagLst>
</file>

<file path=ppt/tags/tag67.xml><?xml version="1.0" encoding="utf-8"?>
<p:tagLst xmlns:p="http://schemas.openxmlformats.org/presentationml/2006/main">
  <p:tag name="KSO_WM_FULL_TEXT_BEAUTIFY_COPY_ID" val="10"/>
</p:tagLst>
</file>

<file path=ppt/tags/tag68.xml><?xml version="1.0" encoding="utf-8"?>
<p:tagLst xmlns:p="http://schemas.openxmlformats.org/presentationml/2006/main">
  <p:tag name="KSO_WM_FULL_TEXT_BEAUTIFY_COPY_ID" val="17"/>
</p:tagLst>
</file>

<file path=ppt/tags/tag69.xml><?xml version="1.0" encoding="utf-8"?>
<p:tagLst xmlns:p="http://schemas.openxmlformats.org/presentationml/2006/main">
  <p:tag name="KSO_WM_FULL_TEXT_BEAUTIFY_COPY_ID" val="1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FULL_TEXT_BEAUTIFY_COPY_ID" val="10"/>
</p:tagLst>
</file>

<file path=ppt/tags/tag71.xml><?xml version="1.0" encoding="utf-8"?>
<p:tagLst xmlns:p="http://schemas.openxmlformats.org/presentationml/2006/main">
  <p:tag name="KSO_WM_FULL_TEXT_BEAUTIFY_COPY_ID" val="17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FULL_TEXT_BEAUTIFY_COPY_ID" val="17"/>
</p:tagLst>
</file>

<file path=ppt/tags/tag76.xml><?xml version="1.0" encoding="utf-8"?>
<p:tagLst xmlns:p="http://schemas.openxmlformats.org/presentationml/2006/main">
  <p:tag name="KSO_WM_FULL_TEXT_BEAUTIFY_COPY_ID" val="10"/>
</p:tagLst>
</file>

<file path=ppt/tags/tag77.xml><?xml version="1.0" encoding="utf-8"?>
<p:tagLst xmlns:p="http://schemas.openxmlformats.org/presentationml/2006/main">
  <p:tag name="KSO_WM_FULL_TEXT_BEAUTIFY_COPY_ID" val="17"/>
</p:tagLst>
</file>

<file path=ppt/tags/tag78.xml><?xml version="1.0" encoding="utf-8"?>
<p:tagLst xmlns:p="http://schemas.openxmlformats.org/presentationml/2006/main">
  <p:tag name="KSO_WM_FULL_TEXT_BEAUTIFY_COPY_ID" val="17"/>
</p:tagLst>
</file>

<file path=ppt/tags/tag79.xml><?xml version="1.0" encoding="utf-8"?>
<p:tagLst xmlns:p="http://schemas.openxmlformats.org/presentationml/2006/main">
  <p:tag name="KSO_WM_FULL_TEXT_BEAUTIFY_COPY_ID" val="1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FULL_TEXT_BEAUTIFY_COPY_ID" val="17"/>
</p:tagLst>
</file>

<file path=ppt/tags/tag81.xml><?xml version="1.0" encoding="utf-8"?>
<p:tagLst xmlns:p="http://schemas.openxmlformats.org/presentationml/2006/main">
  <p:tag name="KSO_WM_FULL_TEXT_BEAUTIFY_COPY_ID" val="17"/>
</p:tagLst>
</file>

<file path=ppt/tags/tag82.xml><?xml version="1.0" encoding="utf-8"?>
<p:tagLst xmlns:p="http://schemas.openxmlformats.org/presentationml/2006/main">
  <p:tag name="KSO_WM_FULL_TEXT_BEAUTIFY_COPY_ID" val="10"/>
</p:tagLst>
</file>

<file path=ppt/tags/tag83.xml><?xml version="1.0" encoding="utf-8"?>
<p:tagLst xmlns:p="http://schemas.openxmlformats.org/presentationml/2006/main">
  <p:tag name="KSO_WM_FULL_TEXT_BEAUTIFY_COPY_ID" val="17"/>
</p:tagLst>
</file>

<file path=ppt/tags/tag84.xml><?xml version="1.0" encoding="utf-8"?>
<p:tagLst xmlns:p="http://schemas.openxmlformats.org/presentationml/2006/main">
  <p:tag name="KSO_WM_FULL_TEXT_BEAUTIFY_COPY_ID" val="17"/>
</p:tagLst>
</file>

<file path=ppt/tags/tag85.xml><?xml version="1.0" encoding="utf-8"?>
<p:tagLst xmlns:p="http://schemas.openxmlformats.org/presentationml/2006/main">
  <p:tag name="KSO_WM_FULL_TEXT_BEAUTIFY_COPY_ID" val="10"/>
</p:tagLst>
</file>

<file path=ppt/tags/tag86.xml><?xml version="1.0" encoding="utf-8"?>
<p:tagLst xmlns:p="http://schemas.openxmlformats.org/presentationml/2006/main">
  <p:tag name="KSO_WM_FULL_TEXT_BEAUTIFY_COPY_ID" val="17"/>
</p:tagLst>
</file>

<file path=ppt/tags/tag87.xml><?xml version="1.0" encoding="utf-8"?>
<p:tagLst xmlns:p="http://schemas.openxmlformats.org/presentationml/2006/main">
  <p:tag name="KSO_WM_FULL_TEXT_BEAUTIFY_COPY_ID" val="17"/>
</p:tagLst>
</file>

<file path=ppt/tags/tag88.xml><?xml version="1.0" encoding="utf-8"?>
<p:tagLst xmlns:p="http://schemas.openxmlformats.org/presentationml/2006/main">
  <p:tag name="KSO_WM_FULL_TEXT_BEAUTIFY_COPY_ID" val="10"/>
</p:tagLst>
</file>

<file path=ppt/tags/tag89.xml><?xml version="1.0" encoding="utf-8"?>
<p:tagLst xmlns:p="http://schemas.openxmlformats.org/presentationml/2006/main">
  <p:tag name="KSO_WM_FULL_TEXT_BEAUTIFY_COPY_ID" val="17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FULL_TEXT_BEAUTIFY_COPY_ID" val="17"/>
</p:tagLst>
</file>

<file path=ppt/tags/tag91.xml><?xml version="1.0" encoding="utf-8"?>
<p:tagLst xmlns:p="http://schemas.openxmlformats.org/presentationml/2006/main">
  <p:tag name="KSO_WM_FULL_TEXT_BEAUTIFY_COPY_ID" val="10"/>
</p:tagLst>
</file>

<file path=ppt/tags/tag92.xml><?xml version="1.0" encoding="utf-8"?>
<p:tagLst xmlns:p="http://schemas.openxmlformats.org/presentationml/2006/main">
  <p:tag name="KSO_WM_FULL_TEXT_BEAUTIFY_COPY_ID" val="17"/>
</p:tagLst>
</file>

<file path=ppt/tags/tag93.xml><?xml version="1.0" encoding="utf-8"?>
<p:tagLst xmlns:p="http://schemas.openxmlformats.org/presentationml/2006/main">
  <p:tag name="KSO_WM_FULL_TEXT_BEAUTIFY_COPY_ID" val="17"/>
</p:tagLst>
</file>

<file path=ppt/tags/tag94.xml><?xml version="1.0" encoding="utf-8"?>
<p:tagLst xmlns:p="http://schemas.openxmlformats.org/presentationml/2006/main">
  <p:tag name="KSO_WM_FULL_TEXT_BEAUTIFY_COPY_ID" val="10"/>
</p:tagLst>
</file>

<file path=ppt/tags/tag95.xml><?xml version="1.0" encoding="utf-8"?>
<p:tagLst xmlns:p="http://schemas.openxmlformats.org/presentationml/2006/main">
  <p:tag name="KSO_WM_FULL_TEXT_BEAUTIFY_COPY_ID" val="17"/>
</p:tagLst>
</file>

<file path=ppt/tags/tag96.xml><?xml version="1.0" encoding="utf-8"?>
<p:tagLst xmlns:p="http://schemas.openxmlformats.org/presentationml/2006/main">
  <p:tag name="KSO_WM_FULL_TEXT_BEAUTIFY_COPY_ID" val="17"/>
</p:tagLst>
</file>

<file path=ppt/tags/tag97.xml><?xml version="1.0" encoding="utf-8"?>
<p:tagLst xmlns:p="http://schemas.openxmlformats.org/presentationml/2006/main">
  <p:tag name="KSO_WM_FULL_TEXT_BEAUTIFY_COPY_ID" val="10"/>
</p:tagLst>
</file>

<file path=ppt/tags/tag98.xml><?xml version="1.0" encoding="utf-8"?>
<p:tagLst xmlns:p="http://schemas.openxmlformats.org/presentationml/2006/main">
  <p:tag name="KSO_WM_FULL_TEXT_BEAUTIFY_COPY_ID" val="17"/>
</p:tagLst>
</file>

<file path=ppt/tags/tag99.xml><?xml version="1.0" encoding="utf-8"?>
<p:tagLst xmlns:p="http://schemas.openxmlformats.org/presentationml/2006/main">
  <p:tag name="KSO_WM_FULL_TEXT_BEAUTIFY_COPY_ID" val="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3632</Words>
  <Application>WPS 演示</Application>
  <PresentationFormat>宽屏</PresentationFormat>
  <Paragraphs>843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23</vt:i4>
      </vt:variant>
      <vt:variant>
        <vt:lpstr>幻灯片标题</vt:lpstr>
      </vt:variant>
      <vt:variant>
        <vt:i4>27</vt:i4>
      </vt:variant>
    </vt:vector>
  </HeadingPairs>
  <TitlesOfParts>
    <vt:vector size="70" baseType="lpstr">
      <vt:lpstr>Arial</vt:lpstr>
      <vt:lpstr>宋体</vt:lpstr>
      <vt:lpstr>Wingdings</vt:lpstr>
      <vt:lpstr>思源黑体</vt:lpstr>
      <vt:lpstr>黑体</vt:lpstr>
      <vt:lpstr>微软雅黑</vt:lpstr>
      <vt:lpstr>Wingdings</vt:lpstr>
      <vt:lpstr>思源黑体 CN Medium</vt:lpstr>
      <vt:lpstr>思源黑体 CN Normal</vt:lpstr>
      <vt:lpstr>汉仪雅酷黑 75W</vt:lpstr>
      <vt:lpstr>阿里巴巴普惠体 Heavy</vt:lpstr>
      <vt:lpstr>仿宋</vt:lpstr>
      <vt:lpstr>等线</vt:lpstr>
      <vt:lpstr>新宋体</vt:lpstr>
      <vt:lpstr>Helvetica Neue</vt:lpstr>
      <vt:lpstr>方正粗黑宋简体</vt:lpstr>
      <vt:lpstr>Helvetica Neue Light</vt:lpstr>
      <vt:lpstr>Arial Unicode MS</vt:lpstr>
      <vt:lpstr>等线 Light</vt:lpstr>
      <vt:lpstr>Calibri</vt:lpstr>
      <vt:lpstr>Office 主题​​</vt:lpstr>
      <vt:lpstr>自定义设计方案</vt:lpstr>
      <vt:lpstr>3_Office 主题​​</vt:lpstr>
      <vt:lpstr>5_Office 主题​​</vt:lpstr>
      <vt:lpstr>9_Office 主题​​</vt:lpstr>
      <vt:lpstr>12_Office 主题​​</vt:lpstr>
      <vt:lpstr>1_Office 主题​​</vt:lpstr>
      <vt:lpstr>6_Office 主题​​</vt:lpstr>
      <vt:lpstr>2_Office 主题​​</vt:lpstr>
      <vt:lpstr>7_Office 主题​​</vt:lpstr>
      <vt:lpstr>8_Office 主题​​</vt:lpstr>
      <vt:lpstr>10_Office 主题​​</vt:lpstr>
      <vt:lpstr>4_Office 主题​​</vt:lpstr>
      <vt:lpstr>11_Office 主题​​</vt:lpstr>
      <vt:lpstr>13_Office 主题​​</vt:lpstr>
      <vt:lpstr>14_Office 主题​​</vt:lpstr>
      <vt:lpstr>15_Office 主题​​</vt:lpstr>
      <vt:lpstr>16_Office 主题​​</vt:lpstr>
      <vt:lpstr>17_Office 主题​​</vt:lpstr>
      <vt:lpstr>18_Office 主题​​</vt:lpstr>
      <vt:lpstr>19_Office 主题​​</vt:lpstr>
      <vt:lpstr>20_Office 主题​​</vt:lpstr>
      <vt:lpstr>21_Office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Administrater</dc:creator>
  <cp:lastModifiedBy>韩必涛</cp:lastModifiedBy>
  <cp:revision>449</cp:revision>
  <dcterms:created xsi:type="dcterms:W3CDTF">2019-11-19T13:27:00Z</dcterms:created>
  <dcterms:modified xsi:type="dcterms:W3CDTF">2025-06-05T07:04:34Z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18FD27CF257F41959EB079AA20559052_12</vt:lpwstr>
  </property>
</Properties>
</file>