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  <p:sldMasterId id="2147483777" r:id="rId12"/>
    <p:sldMasterId id="2147483790" r:id="rId13"/>
    <p:sldMasterId id="2147483803" r:id="rId14"/>
    <p:sldMasterId id="2147483816" r:id="rId15"/>
    <p:sldMasterId id="2147483829" r:id="rId16"/>
    <p:sldMasterId id="2147483842" r:id="rId17"/>
    <p:sldMasterId id="2147483855" r:id="rId18"/>
    <p:sldMasterId id="2147483868" r:id="rId19"/>
  </p:sldMasterIdLst>
  <p:notesMasterIdLst>
    <p:notesMasterId r:id="rId21"/>
  </p:notesMasterIdLst>
  <p:handoutMasterIdLst>
    <p:handoutMasterId r:id="rId47"/>
  </p:handoutMasterIdLst>
  <p:sldIdLst>
    <p:sldId id="2772" r:id="rId20"/>
    <p:sldId id="2800" r:id="rId22"/>
    <p:sldId id="2707" r:id="rId23"/>
    <p:sldId id="2814" r:id="rId24"/>
    <p:sldId id="2844" r:id="rId25"/>
    <p:sldId id="2799" r:id="rId26"/>
    <p:sldId id="2801" r:id="rId27"/>
    <p:sldId id="2802" r:id="rId28"/>
    <p:sldId id="2828" r:id="rId29"/>
    <p:sldId id="2829" r:id="rId30"/>
    <p:sldId id="2830" r:id="rId31"/>
    <p:sldId id="2784" r:id="rId32"/>
    <p:sldId id="2816" r:id="rId33"/>
    <p:sldId id="2818" r:id="rId34"/>
    <p:sldId id="2845" r:id="rId35"/>
    <p:sldId id="2809" r:id="rId36"/>
    <p:sldId id="2832" r:id="rId37"/>
    <p:sldId id="2813" r:id="rId38"/>
    <p:sldId id="2831" r:id="rId39"/>
    <p:sldId id="2847" r:id="rId40"/>
    <p:sldId id="2811" r:id="rId41"/>
    <p:sldId id="2820" r:id="rId42"/>
    <p:sldId id="2821" r:id="rId43"/>
    <p:sldId id="2823" r:id="rId44"/>
    <p:sldId id="2824" r:id="rId45"/>
    <p:sldId id="2757" r:id="rId46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800"/>
            <p14:sldId id="2707"/>
            <p14:sldId id="2814"/>
            <p14:sldId id="2844"/>
            <p14:sldId id="2799"/>
            <p14:sldId id="2801"/>
            <p14:sldId id="2802"/>
            <p14:sldId id="2828"/>
            <p14:sldId id="2829"/>
            <p14:sldId id="2830"/>
            <p14:sldId id="2784"/>
            <p14:sldId id="2816"/>
            <p14:sldId id="2818"/>
            <p14:sldId id="2845"/>
            <p14:sldId id="2809"/>
            <p14:sldId id="2832"/>
            <p14:sldId id="2813"/>
            <p14:sldId id="2831"/>
            <p14:sldId id="2847"/>
            <p14:sldId id="2811"/>
            <p14:sldId id="2820"/>
            <p14:sldId id="2821"/>
            <p14:sldId id="2823"/>
            <p14:sldId id="2824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  <p:cmAuthor id="0" name="wyb" initials="w" lastIdx="1" clrIdx="0"/>
  <p:cmAuthor id="1" name="HESHILONG" initials="H" lastIdx="3" clrIdx="0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2" Type="http://schemas.openxmlformats.org/officeDocument/2006/relationships/tags" Target="tags/tag285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26.xml"/><Relationship Id="rId45" Type="http://schemas.openxmlformats.org/officeDocument/2006/relationships/slide" Target="slides/slide25.xml"/><Relationship Id="rId44" Type="http://schemas.openxmlformats.org/officeDocument/2006/relationships/slide" Target="slides/slide24.xml"/><Relationship Id="rId43" Type="http://schemas.openxmlformats.org/officeDocument/2006/relationships/slide" Target="slides/slide23.xml"/><Relationship Id="rId42" Type="http://schemas.openxmlformats.org/officeDocument/2006/relationships/slide" Target="slides/slide22.xml"/><Relationship Id="rId41" Type="http://schemas.openxmlformats.org/officeDocument/2006/relationships/slide" Target="slides/slide21.xml"/><Relationship Id="rId40" Type="http://schemas.openxmlformats.org/officeDocument/2006/relationships/slide" Target="slides/slide2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9.xml"/><Relationship Id="rId38" Type="http://schemas.openxmlformats.org/officeDocument/2006/relationships/slide" Target="slides/slide18.xml"/><Relationship Id="rId37" Type="http://schemas.openxmlformats.org/officeDocument/2006/relationships/slide" Target="slides/slide17.xml"/><Relationship Id="rId36" Type="http://schemas.openxmlformats.org/officeDocument/2006/relationships/slide" Target="slides/slide16.xml"/><Relationship Id="rId35" Type="http://schemas.openxmlformats.org/officeDocument/2006/relationships/slide" Target="slides/slide15.xml"/><Relationship Id="rId34" Type="http://schemas.openxmlformats.org/officeDocument/2006/relationships/slide" Target="slides/slide14.xml"/><Relationship Id="rId33" Type="http://schemas.openxmlformats.org/officeDocument/2006/relationships/slide" Target="slides/slide13.xml"/><Relationship Id="rId32" Type="http://schemas.openxmlformats.org/officeDocument/2006/relationships/slide" Target="slides/slide12.xml"/><Relationship Id="rId31" Type="http://schemas.openxmlformats.org/officeDocument/2006/relationships/slide" Target="slides/slide11.xml"/><Relationship Id="rId30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8" Type="http://schemas.openxmlformats.org/officeDocument/2006/relationships/slide" Target="slides/slide8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0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9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0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0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0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1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12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12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12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1.xml"/><Relationship Id="rId13" Type="http://schemas.openxmlformats.org/officeDocument/2006/relationships/theme" Target="../theme/theme16.xml"/><Relationship Id="rId12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93.xml"/><Relationship Id="rId13" Type="http://schemas.openxmlformats.org/officeDocument/2006/relationships/theme" Target="../theme/theme17.xml"/><Relationship Id="rId12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2.xml"/><Relationship Id="rId8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205.xml"/><Relationship Id="rId13" Type="http://schemas.openxmlformats.org/officeDocument/2006/relationships/theme" Target="../theme/theme18.xml"/><Relationship Id="rId12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8.xml"/><Relationship Id="rId8" Type="http://schemas.openxmlformats.org/officeDocument/2006/relationships/tags" Target="../tags/tag185.xml"/><Relationship Id="rId7" Type="http://schemas.openxmlformats.org/officeDocument/2006/relationships/image" Target="../media/image18.png"/><Relationship Id="rId6" Type="http://schemas.openxmlformats.org/officeDocument/2006/relationships/tags" Target="../tags/tag184.xml"/><Relationship Id="rId5" Type="http://schemas.openxmlformats.org/officeDocument/2006/relationships/image" Target="../media/image17.png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8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0.xml"/><Relationship Id="rId8" Type="http://schemas.openxmlformats.org/officeDocument/2006/relationships/tags" Target="../tags/tag191.xml"/><Relationship Id="rId7" Type="http://schemas.openxmlformats.org/officeDocument/2006/relationships/image" Target="../media/image20.jpeg"/><Relationship Id="rId6" Type="http://schemas.openxmlformats.org/officeDocument/2006/relationships/tags" Target="../tags/tag190.xml"/><Relationship Id="rId5" Type="http://schemas.openxmlformats.org/officeDocument/2006/relationships/image" Target="../media/image19.jpe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tags" Target="../tags/tag197.xml"/><Relationship Id="rId7" Type="http://schemas.openxmlformats.org/officeDocument/2006/relationships/image" Target="../media/image22.jpeg"/><Relationship Id="rId6" Type="http://schemas.openxmlformats.org/officeDocument/2006/relationships/tags" Target="../tags/tag196.xml"/><Relationship Id="rId5" Type="http://schemas.openxmlformats.org/officeDocument/2006/relationships/image" Target="../media/image21.jpeg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9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tags" Target="../tags/tag203.xml"/><Relationship Id="rId7" Type="http://schemas.openxmlformats.org/officeDocument/2006/relationships/image" Target="../media/image24.jpeg"/><Relationship Id="rId6" Type="http://schemas.openxmlformats.org/officeDocument/2006/relationships/tags" Target="../tags/tag202.xml"/><Relationship Id="rId5" Type="http://schemas.openxmlformats.org/officeDocument/2006/relationships/image" Target="../media/image23.jpe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19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tags" Target="../tags/tag209.xml"/><Relationship Id="rId7" Type="http://schemas.openxmlformats.org/officeDocument/2006/relationships/image" Target="../media/image26.jpeg"/><Relationship Id="rId6" Type="http://schemas.openxmlformats.org/officeDocument/2006/relationships/tags" Target="../tags/tag208.xml"/><Relationship Id="rId5" Type="http://schemas.openxmlformats.org/officeDocument/2006/relationships/image" Target="../media/image25.jpeg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20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98.xml"/><Relationship Id="rId6" Type="http://schemas.openxmlformats.org/officeDocument/2006/relationships/tags" Target="../tags/tag2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image" Target="../media/image21.jpe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7" Type="http://schemas.openxmlformats.org/officeDocument/2006/relationships/slideLayout" Target="../slideLayouts/slideLayout174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image" Target="../media/image31.jpeg"/><Relationship Id="rId7" Type="http://schemas.openxmlformats.org/officeDocument/2006/relationships/tags" Target="../tags/tag237.xml"/><Relationship Id="rId6" Type="http://schemas.openxmlformats.org/officeDocument/2006/relationships/image" Target="../media/image30.jpeg"/><Relationship Id="rId5" Type="http://schemas.openxmlformats.org/officeDocument/2006/relationships/tags" Target="../tags/tag236.xml"/><Relationship Id="rId4" Type="http://schemas.openxmlformats.org/officeDocument/2006/relationships/image" Target="../media/image29.jpe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4" Type="http://schemas.openxmlformats.org/officeDocument/2006/relationships/slideLayout" Target="../slideLayouts/slideLayout42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image" Target="../media/image31.jpeg"/><Relationship Id="rId7" Type="http://schemas.openxmlformats.org/officeDocument/2006/relationships/tags" Target="../tags/tag247.xml"/><Relationship Id="rId6" Type="http://schemas.openxmlformats.org/officeDocument/2006/relationships/image" Target="../media/image30.jpeg"/><Relationship Id="rId5" Type="http://schemas.openxmlformats.org/officeDocument/2006/relationships/tags" Target="../tags/tag246.xml"/><Relationship Id="rId4" Type="http://schemas.openxmlformats.org/officeDocument/2006/relationships/image" Target="../media/image29.jpe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5" Type="http://schemas.openxmlformats.org/officeDocument/2006/relationships/slideLayout" Target="../slideLayouts/slideLayout162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tags" Target="../tags/tag115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image" Target="../media/image31.jpeg"/><Relationship Id="rId5" Type="http://schemas.openxmlformats.org/officeDocument/2006/relationships/tags" Target="../tags/tag257.xml"/><Relationship Id="rId4" Type="http://schemas.openxmlformats.org/officeDocument/2006/relationships/image" Target="../media/image30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slideLayout" Target="../slideLayouts/slideLayout210.xml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274.xml"/><Relationship Id="rId3" Type="http://schemas.openxmlformats.org/officeDocument/2006/relationships/image" Target="../media/image32.jpeg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0.xml"/><Relationship Id="rId4" Type="http://schemas.openxmlformats.org/officeDocument/2006/relationships/tags" Target="../tags/tag277.xml"/><Relationship Id="rId3" Type="http://schemas.openxmlformats.org/officeDocument/2006/relationships/image" Target="../media/image33.jpeg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2.xml"/><Relationship Id="rId4" Type="http://schemas.openxmlformats.org/officeDocument/2006/relationships/tags" Target="../tags/tag280.xml"/><Relationship Id="rId3" Type="http://schemas.openxmlformats.org/officeDocument/2006/relationships/image" Target="../media/image34.jpeg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4.xml"/><Relationship Id="rId4" Type="http://schemas.openxmlformats.org/officeDocument/2006/relationships/tags" Target="../tags/tag283.xml"/><Relationship Id="rId3" Type="http://schemas.openxmlformats.org/officeDocument/2006/relationships/image" Target="../media/image35.jpeg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4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7.xml"/><Relationship Id="rId3" Type="http://schemas.openxmlformats.org/officeDocument/2006/relationships/image" Target="../media/image10.jpe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11.png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7" Type="http://schemas.openxmlformats.org/officeDocument/2006/relationships/tags" Target="../tags/tag153.xml"/><Relationship Id="rId6" Type="http://schemas.openxmlformats.org/officeDocument/2006/relationships/image" Target="../media/image10.jpeg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14.png"/><Relationship Id="rId2" Type="http://schemas.openxmlformats.org/officeDocument/2006/relationships/tags" Target="../tags/tag16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8" Type="http://schemas.openxmlformats.org/officeDocument/2006/relationships/tags" Target="../tags/tag179.xml"/><Relationship Id="rId7" Type="http://schemas.openxmlformats.org/officeDocument/2006/relationships/image" Target="../media/image16.png"/><Relationship Id="rId6" Type="http://schemas.openxmlformats.org/officeDocument/2006/relationships/tags" Target="../tags/tag178.xml"/><Relationship Id="rId5" Type="http://schemas.openxmlformats.org/officeDocument/2006/relationships/image" Target="../media/image15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</a:t>
            </a:r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扣检测报告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1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正面底座检测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4095" y="2633345"/>
            <a:ext cx="4686300" cy="266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69660" y="2458085"/>
            <a:ext cx="4640580" cy="28422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OK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1-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正面底座检测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5180" y="2464435"/>
            <a:ext cx="4983480" cy="2964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7750" y="2456815"/>
            <a:ext cx="5090160" cy="29718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4164330"/>
                <a:gridCol w="1155700"/>
                <a:gridCol w="374215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OK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2-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正面圆片检测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1215" y="2372360"/>
            <a:ext cx="5487035" cy="3319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45300" y="2372360"/>
            <a:ext cx="4324985" cy="27482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950970"/>
                <a:gridCol w="84142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1-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圆片不良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2-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正面圆片检测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3660" y="2323465"/>
            <a:ext cx="4629150" cy="2980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1690" y="2217420"/>
            <a:ext cx="5440045" cy="34042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890010"/>
                <a:gridCol w="90238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NG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2-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圆片不良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2-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正面圆片检测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7890" y="2364105"/>
            <a:ext cx="5332730" cy="3277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16040" y="2486025"/>
            <a:ext cx="4812030" cy="2905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890010"/>
                <a:gridCol w="902383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OK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-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高度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3-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侧面圆片检测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 descr="晶远高度原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70" y="2588260"/>
            <a:ext cx="3875405" cy="2722880"/>
          </a:xfrm>
          <a:prstGeom prst="rect">
            <a:avLst/>
          </a:prstGeom>
        </p:spPr>
      </p:pic>
      <p:pic>
        <p:nvPicPr>
          <p:cNvPr id="4" name="图片 3" descr="晶远高度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790" y="2588260"/>
            <a:ext cx="4636135" cy="26092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7326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82270" y="908685"/>
          <a:ext cx="11689080" cy="56349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7260"/>
                <a:gridCol w="2270125"/>
                <a:gridCol w="2050415"/>
                <a:gridCol w="1413510"/>
                <a:gridCol w="986790"/>
                <a:gridCol w="403098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底座缺料不良</a:t>
                      </a:r>
                      <a:endParaRPr lang="zh-CN" altLang="en-US" sz="1400" dirty="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缺陷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≥0.5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mm*0.5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 Neue" charset="0"/>
                        </a:rPr>
                        <a:t>工位一;底座在正面垂直左右两端贯穿式缺料可检，其余隐蔽处无法检测，从外向内缺料。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 Neue" charset="0"/>
                      </a:endParaRPr>
                    </a:p>
                  </a:txBody>
                  <a:tcPr anchor="ctr"/>
                </a:tc>
              </a:tr>
              <a:tr h="6496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中间原片缺料不良</a:t>
                      </a:r>
                      <a:endParaRPr lang="zh-CN" altLang="en-US" sz="14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缺陷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0.5mm*0.5mm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 Neue" charset="0"/>
                        </a:rPr>
                        <a:t>工位二;圆片缺料从外向内贯穿式缺料，内壁处独立缺料无法检测。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0763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两侧多胶不良</a:t>
                      </a:r>
                      <a:endParaRPr lang="zh-CN" altLang="en-US" sz="1400" dirty="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缺陷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≥0.5mm*0.5mm(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两侧多胶超出圆片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)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可行</a:t>
                      </a:r>
                      <a:endParaRPr 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两侧多胶超出圆片之外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64185">
                <a:tc>
                  <a:txBody>
                    <a:bodyPr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混料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高度差异大于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0.5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实物样品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38696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、检测时应保持黑色背景干净，避免其他干扰物。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、客户所提供的不良品缺陷均比较大，缺陷部位明显，目前测试均可以检测。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      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如有部位不明显处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缺陷大小比较极限，需重新提供样品，再次测试。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、兼容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8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款颜色产品，其中白色、黄色、其余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色，需要调整光源的高度，光源亮度、曝光时间单独设置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.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、兼容的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款颜色产品，高低差不超过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3mm,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如果产品的高度变化太大，需告知我司人员，有可能需要变动架设。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8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、每种颜色对应一个工程，每种颜色需要单独的光源亮度曝光时间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.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47326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4835" y="909320"/>
          <a:ext cx="11065510" cy="547624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4820285"/>
                <a:gridCol w="6245225"/>
              </a:tblGrid>
              <a:tr h="59118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塑料卡扣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85055">
                <a:tc gridSpan="2">
                  <a:txBody>
                    <a:bodyPr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51525" y="2014855"/>
            <a:ext cx="5159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>
                <a:solidFill>
                  <a:schemeClr val="tx1"/>
                </a:solidFill>
              </a:rPr>
              <a:t>底座只检测左右两侧可视部件的缺料，缺料从外向内缺料，底座其余位置无法检测。如左图红色框所示。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46200" y="1570355"/>
            <a:ext cx="3080385" cy="1699260"/>
            <a:chOff x="2251" y="2473"/>
            <a:chExt cx="4851" cy="267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548" y="2473"/>
              <a:ext cx="4423" cy="2676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2251" y="3173"/>
              <a:ext cx="1326" cy="1023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5931" y="3173"/>
              <a:ext cx="1171" cy="135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46200" y="3378835"/>
            <a:ext cx="2677160" cy="16198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851525" y="3539490"/>
            <a:ext cx="5159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zh-CN" altLang="en-US">
                <a:solidFill>
                  <a:schemeClr val="tx1"/>
                </a:solidFill>
              </a:rPr>
              <a:t>圆片检测缺料从外向内缺料。因圆片与底座有四个点交界位置会有干扰，容易误判，此四个交界处无法检测。如左图紫色框所示。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1935480" y="377063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3259455" y="3814445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3259455" y="446151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12"/>
            </p:custDataLst>
          </p:nvPr>
        </p:nvSpPr>
        <p:spPr>
          <a:xfrm>
            <a:off x="1863090" y="4461510"/>
            <a:ext cx="325120" cy="22415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1445" y="4998720"/>
            <a:ext cx="2281555" cy="13804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2914015" y="5668010"/>
            <a:ext cx="456565" cy="203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4"/>
            </p:custDataLst>
          </p:nvPr>
        </p:nvCxnSpPr>
        <p:spPr>
          <a:xfrm flipH="1" flipV="1">
            <a:off x="1645920" y="5607050"/>
            <a:ext cx="614680" cy="304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5851525" y="4961890"/>
            <a:ext cx="5159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3.</a:t>
            </a:r>
            <a:r>
              <a:rPr lang="zh-CN" altLang="en-US">
                <a:solidFill>
                  <a:schemeClr val="tx1"/>
                </a:solidFill>
              </a:rPr>
              <a:t>两侧多胶会从内向外直连式突出圆片外的多料，此不良可检测，其余不考虑。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97306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CS050-10GM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23mm*20mm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929765" y="3133725"/>
            <a:ext cx="3018155" cy="889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947920" y="3121660"/>
            <a:ext cx="3175" cy="1576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:40</a:t>
            </a:r>
            <a:r>
              <a:rPr lang="zh-CN" altLang="en-US" sz="1200"/>
              <a:t>±</a:t>
            </a:r>
            <a:r>
              <a:rPr lang="en-US" altLang="zh-CN" sz="1200"/>
              <a:t>10mm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工位一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底座检测工位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94605" y="322961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工作距离</a:t>
            </a:r>
            <a:r>
              <a:rPr lang="en-US" altLang="zh-CN" sz="1400"/>
              <a:t>:230</a:t>
            </a:r>
            <a:r>
              <a:rPr lang="zh-CN" altLang="en-US" sz="1400"/>
              <a:t>±</a:t>
            </a:r>
            <a:r>
              <a:rPr lang="en-US" altLang="zh-CN" sz="1400"/>
              <a:t>30mm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24" name="立方体 23"/>
          <p:cNvSpPr/>
          <p:nvPr/>
        </p:nvSpPr>
        <p:spPr>
          <a:xfrm>
            <a:off x="2610485" y="4777105"/>
            <a:ext cx="104394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99995" y="4407535"/>
            <a:ext cx="2162175" cy="177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8" name="L-DR5" descr="rId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685" y="3689985"/>
            <a:ext cx="1658620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224088" y="193548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5025" y="5446395"/>
            <a:ext cx="2390775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008880" y="44602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:30</a:t>
            </a:r>
            <a:r>
              <a:rPr lang="zh-CN" altLang="en-US" sz="1200"/>
              <a:t>±</a:t>
            </a:r>
            <a:r>
              <a:rPr lang="en-US" altLang="zh-CN" sz="1200"/>
              <a:t>20mm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384175" y="5953760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兼容</a:t>
            </a:r>
            <a:r>
              <a:rPr lang="en-US" altLang="zh-CN"/>
              <a:t>5</a:t>
            </a:r>
            <a:r>
              <a:rPr lang="zh-CN" altLang="en-US"/>
              <a:t>款产品，每款需要单独调整背光源的工作距离，亮度，曝光时间等。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97306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CS050-10GM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23mm*20mm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100us(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黑色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300us,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5)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929765" y="3133725"/>
            <a:ext cx="3018155" cy="889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947920" y="3121660"/>
            <a:ext cx="3175" cy="1576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2082800" cy="430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:5mm(</a:t>
            </a:r>
            <a:r>
              <a:rPr lang="zh-CN" altLang="en-US" sz="1200"/>
              <a:t>往下可调节范围</a:t>
            </a:r>
            <a:r>
              <a:rPr lang="en-US" altLang="zh-CN" sz="1200"/>
              <a:t>20-30mm)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工位二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圆片检测工位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94605" y="322961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工作距离</a:t>
            </a:r>
            <a:r>
              <a:rPr lang="en-US" altLang="zh-CN" sz="1400"/>
              <a:t>:230</a:t>
            </a:r>
            <a:r>
              <a:rPr lang="zh-CN" altLang="en-US" sz="1400"/>
              <a:t>±</a:t>
            </a:r>
            <a:r>
              <a:rPr lang="en-US" altLang="zh-CN" sz="1400"/>
              <a:t>30mm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24" name="立方体 23"/>
          <p:cNvSpPr/>
          <p:nvPr/>
        </p:nvSpPr>
        <p:spPr>
          <a:xfrm>
            <a:off x="2610485" y="4777105"/>
            <a:ext cx="104394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99995" y="4407535"/>
            <a:ext cx="2162175" cy="177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8" name="L-DR5" descr="rId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685" y="3689985"/>
            <a:ext cx="1658620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224088" y="193548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5025" y="5446395"/>
            <a:ext cx="2390775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008880" y="4460240"/>
            <a:ext cx="2195195" cy="385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</a:t>
            </a:r>
            <a:r>
              <a:rPr lang="en-US" sz="1200"/>
              <a:t>5</a:t>
            </a:r>
            <a:r>
              <a:rPr lang="en-US" altLang="zh-CN" sz="1200"/>
              <a:t>mm(</a:t>
            </a:r>
            <a:r>
              <a:rPr lang="zh-CN" altLang="en-US" sz="1200"/>
              <a:t>往上可调节范围</a:t>
            </a:r>
            <a:r>
              <a:rPr lang="en-US" altLang="zh-CN" sz="1200"/>
              <a:t>20-30mm)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273685" y="6028055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兼容</a:t>
            </a:r>
            <a:r>
              <a:rPr lang="en-US" altLang="zh-CN"/>
              <a:t>5</a:t>
            </a:r>
            <a:r>
              <a:rPr lang="zh-CN" altLang="en-US"/>
              <a:t>款产品，每款需要单独调整背光源的工作距离，亮度，曝光时间等。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98005" y="3394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9695" y="1123709"/>
            <a:ext cx="2704465" cy="2886236"/>
            <a:chOff x="5323982" y="1694701"/>
            <a:chExt cx="2331248" cy="3193878"/>
          </a:xfrm>
        </p:grpSpPr>
        <p:sp>
          <p:nvSpPr>
            <p:cNvPr id="5" name="TextBox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92812" y="1694701"/>
              <a:ext cx="1158240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TextBox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68661" y="2244194"/>
              <a:ext cx="1573979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82909" y="2772311"/>
              <a:ext cx="1334037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594" y="3323523"/>
              <a:ext cx="1480635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设备流程说明 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2503" y="3875155"/>
              <a:ext cx="1572576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TextBox 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3162" y="4481022"/>
              <a:ext cx="1562068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: 圆角 3"/>
            <p:cNvSpPr/>
            <p:nvPr>
              <p:custDataLst>
                <p:tags r:id="rId11"/>
              </p:custDataLst>
            </p:nvPr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37"/>
            <p:cNvSpPr/>
            <p:nvPr>
              <p:custDataLst>
                <p:tags r:id="rId12"/>
              </p:custDataLst>
            </p:nvPr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7" name="矩形: 圆角 43"/>
            <p:cNvSpPr/>
            <p:nvPr>
              <p:custDataLst>
                <p:tags r:id="rId13"/>
              </p:custDataLst>
            </p:nvPr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9" name="矩形: 圆角 44"/>
            <p:cNvSpPr/>
            <p:nvPr>
              <p:custDataLst>
                <p:tags r:id="rId14"/>
              </p:custDataLst>
            </p:nvPr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" name="矩形: 圆角 46"/>
            <p:cNvSpPr/>
            <p:nvPr>
              <p:custDataLst>
                <p:tags r:id="rId15"/>
              </p:custDataLst>
            </p:nvPr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21" name="矩形: 圆角 66"/>
            <p:cNvSpPr/>
            <p:nvPr>
              <p:custDataLst>
                <p:tags r:id="rId16"/>
              </p:custDataLst>
            </p:nvPr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46" name="TextBox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42186" y="4139681"/>
            <a:ext cx="154760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视觉架设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TextBox 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27900" y="4637405"/>
            <a:ext cx="170561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视觉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37"/>
          <p:cNvSpPr/>
          <p:nvPr>
            <p:custDataLst>
              <p:tags r:id="rId19"/>
            </p:custDataLst>
          </p:nvPr>
        </p:nvSpPr>
        <p:spPr>
          <a:xfrm>
            <a:off x="6466147" y="4137623"/>
            <a:ext cx="626450" cy="325324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52" name="矩形: 圆角 43"/>
          <p:cNvSpPr/>
          <p:nvPr>
            <p:custDataLst>
              <p:tags r:id="rId20"/>
            </p:custDataLst>
          </p:nvPr>
        </p:nvSpPr>
        <p:spPr>
          <a:xfrm>
            <a:off x="6466066" y="4639805"/>
            <a:ext cx="626450" cy="3253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BFBFBF"/>
                </a:solidFill>
              </a:rPr>
              <a:t>8</a:t>
            </a:r>
            <a:endParaRPr lang="zh-CN" altLang="en-US" b="1" dirty="0">
              <a:solidFill>
                <a:srgbClr val="BFBFBF"/>
              </a:solidFill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5853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CS050-10GM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32mm*26mm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484120" y="2483485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484755" y="2655570"/>
            <a:ext cx="1845945" cy="11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2082800" cy="430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:5mm(</a:t>
            </a:r>
            <a:r>
              <a:rPr lang="zh-CN" altLang="en-US" sz="1200"/>
              <a:t>往下可调节范围</a:t>
            </a:r>
            <a:r>
              <a:rPr lang="en-US" altLang="zh-CN" sz="1200"/>
              <a:t>20-30mm)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工位三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侧面高度检测工位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600960" y="204978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工作距离</a:t>
            </a:r>
            <a:r>
              <a:rPr lang="en-US" altLang="zh-CN" sz="1400"/>
              <a:t>:280</a:t>
            </a:r>
            <a:r>
              <a:rPr lang="zh-CN" altLang="en-US" sz="1400"/>
              <a:t>±</a:t>
            </a:r>
            <a:r>
              <a:rPr lang="en-US" altLang="zh-CN" sz="1400"/>
              <a:t>20mm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24" name="立方体 23"/>
          <p:cNvSpPr/>
          <p:nvPr/>
        </p:nvSpPr>
        <p:spPr>
          <a:xfrm>
            <a:off x="4363720" y="3395980"/>
            <a:ext cx="49657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07285" y="3606165"/>
            <a:ext cx="3951605" cy="1333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611823" y="339725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943475" y="3540125"/>
            <a:ext cx="1570990" cy="2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4582795" y="2099310"/>
            <a:ext cx="2195195" cy="385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:?mm</a:t>
            </a:r>
            <a:endParaRPr lang="en-US" altLang="zh-CN" sz="1400"/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273685" y="6028055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兼容</a:t>
            </a:r>
            <a:r>
              <a:rPr lang="en-US" altLang="zh-CN"/>
              <a:t>5</a:t>
            </a:r>
            <a:r>
              <a:rPr lang="zh-CN" altLang="en-US"/>
              <a:t>款产品，每款需要单独调整背光源的工作距离，亮度，曝光时间等。</a:t>
            </a:r>
            <a:endParaRPr lang="zh-CN" altLang="en-US"/>
          </a:p>
        </p:txBody>
      </p:sp>
      <p:cxnSp>
        <p:nvCxnSpPr>
          <p:cNvPr id="17" name="直接连接符 16"/>
          <p:cNvCxnSpPr/>
          <p:nvPr>
            <p:custDataLst>
              <p:tags r:id="rId12"/>
            </p:custDataLst>
          </p:nvPr>
        </p:nvCxnSpPr>
        <p:spPr>
          <a:xfrm>
            <a:off x="4363720" y="2327275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5604510" y="2413000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4"/>
            </p:custDataLst>
          </p:nvPr>
        </p:nvCxnSpPr>
        <p:spPr>
          <a:xfrm flipH="1">
            <a:off x="4396740" y="2614930"/>
            <a:ext cx="1181100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1513840"/>
          <a:ext cx="11405235" cy="461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0"/>
                <a:gridCol w="1784350"/>
                <a:gridCol w="2721610"/>
                <a:gridCol w="1463675"/>
                <a:gridCol w="1018540"/>
                <a:gridCol w="1471295"/>
                <a:gridCol w="1976755"/>
              </a:tblGrid>
              <a:tr h="55308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1800" dirty="0"/>
                        <a:t>windows</a:t>
                      </a:r>
                      <a:r>
                        <a:rPr lang="zh-CN" altLang="en-US" sz="1800" dirty="0"/>
                        <a:t>多线程</a:t>
                      </a:r>
                      <a:endParaRPr lang="en-US" altLang="zh-CN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97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045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万相机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高清工业相机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19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高清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FA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FA75MM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环形光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白色背光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数字控制器</a:t>
                      </a:r>
                      <a:endParaRPr 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通道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频闪增亮</a:t>
                      </a:r>
                      <a:endParaRPr 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通道频闪控制器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63905" y="803275"/>
            <a:ext cx="786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目前配置不含两侧工位，需提供不良品，该检测项待定。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63905" y="1145540"/>
            <a:ext cx="786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以下配置仅含圆片和底座检测工位。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8500" y="1604010"/>
            <a:ext cx="6324600" cy="3649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31210" y="1555115"/>
            <a:ext cx="5713095" cy="3965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r>
              <a:rPr lang="en-US" altLang="zh-CN"/>
              <a:t>-</a:t>
            </a:r>
            <a:r>
              <a:rPr lang="zh-CN" altLang="en-US"/>
              <a:t>背光源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22420" y="1474470"/>
            <a:ext cx="3947160" cy="39090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4629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2080" y="1373505"/>
            <a:ext cx="241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工位一</a:t>
            </a:r>
            <a:r>
              <a:rPr lang="en-US" altLang="zh-CN"/>
              <a:t>/</a:t>
            </a:r>
            <a:r>
              <a:rPr lang="zh-CN" altLang="en-US"/>
              <a:t>二</a:t>
            </a:r>
            <a:r>
              <a:rPr lang="en-US" altLang="zh-CN"/>
              <a:t>-</a:t>
            </a:r>
            <a:r>
              <a:rPr lang="zh-CN" altLang="en-US"/>
              <a:t>环形光源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8130" y="1289685"/>
            <a:ext cx="3488690" cy="4152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635" y="908685"/>
          <a:ext cx="11029950" cy="528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165"/>
                <a:gridCol w="374015"/>
                <a:gridCol w="299085"/>
                <a:gridCol w="2950210"/>
                <a:gridCol w="5832475"/>
              </a:tblGrid>
              <a:tr h="5226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20240109V1.0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68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塑料扣检测设备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42672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</a:t>
                      </a:r>
                      <a:r>
                        <a:rPr lang="en-US" altLang="zh-CN" sz="1800" dirty="0">
                          <a:effectLst/>
                          <a:sym typeface="+mn-ea"/>
                        </a:rPr>
                        <a:t>150-180/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一分钟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60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800" u="none" strike="noStrike" dirty="0"/>
                        <a:t>以实际样品为准；无中间圆片样品，无法兼容。</a:t>
                      </a:r>
                      <a:endParaRPr lang="zh-CN" sz="1800" u="none" strike="noStrike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48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工位一</a:t>
                      </a:r>
                      <a:r>
                        <a:rPr lang="en-US" altLang="zh-CN" dirty="0"/>
                        <a:t>:</a:t>
                      </a:r>
                      <a:r>
                        <a:rPr lang="zh-CN" altLang="en-US" dirty="0"/>
                        <a:t>底座缺料</a:t>
                      </a:r>
                      <a:r>
                        <a:rPr lang="zh-CN" altLang="en-US" dirty="0"/>
                        <a:t>不良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0480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/>
                        <a:t>工位二</a:t>
                      </a:r>
                      <a:r>
                        <a:rPr lang="en-US" altLang="zh-CN"/>
                        <a:t>:</a:t>
                      </a:r>
                      <a:r>
                        <a:rPr lang="zh-CN" altLang="en-US"/>
                        <a:t>中间原片缺料不良，</a:t>
                      </a:r>
                      <a:r>
                        <a:rPr lang="zh-CN" altLang="en-US" sz="1800" dirty="0">
                          <a:sym typeface="+mn-ea"/>
                        </a:rPr>
                        <a:t>两侧多胶不</a:t>
                      </a:r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0480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工位三</a:t>
                      </a:r>
                      <a:r>
                        <a:rPr lang="en-US" altLang="zh-CN" dirty="0"/>
                        <a:t>:</a:t>
                      </a:r>
                      <a:r>
                        <a:rPr lang="zh-CN" altLang="en-US" dirty="0"/>
                        <a:t>检测高度；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图片 9" descr="微信图片_20240109171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40" y="1204595"/>
            <a:ext cx="2573020" cy="2396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4835" y="1116965"/>
          <a:ext cx="10811510" cy="483489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5935"/>
                <a:gridCol w="4695190"/>
                <a:gridCol w="4350385"/>
              </a:tblGrid>
              <a:tr h="47561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塑料卡扣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9895"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380">
                <a:tc gridSpan="2">
                  <a:txBody>
                    <a:bodyPr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底座缺料不良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中间圆片缺料不良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两侧多胶不良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检测要求在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0.5mm*0.5mm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只有以上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点需求功能，无其他需求。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73500" y="646430"/>
            <a:ext cx="52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6440" y="2243455"/>
            <a:ext cx="4213225" cy="284162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4729480" y="3691890"/>
            <a:ext cx="1015365" cy="110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18" idx="1"/>
          </p:cNvCxnSpPr>
          <p:nvPr>
            <p:custDataLst>
              <p:tags r:id="rId7"/>
            </p:custDataLst>
          </p:nvPr>
        </p:nvCxnSpPr>
        <p:spPr>
          <a:xfrm>
            <a:off x="3778885" y="3126105"/>
            <a:ext cx="1690370" cy="27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8"/>
            </p:custDataLst>
          </p:nvPr>
        </p:nvCxnSpPr>
        <p:spPr>
          <a:xfrm flipV="1">
            <a:off x="3295650" y="2325370"/>
            <a:ext cx="2282825" cy="443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342255" y="3691890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底座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5469255" y="2969895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2.</a:t>
            </a:r>
            <a:r>
              <a:rPr lang="zh-CN" altLang="en-US"/>
              <a:t>中间圆片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5578475" y="2143760"/>
            <a:ext cx="170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3.</a:t>
            </a:r>
            <a:r>
              <a:rPr lang="zh-CN" altLang="en-US"/>
              <a:t>两侧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84835" y="1116965"/>
          <a:ext cx="10811510" cy="483489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5935"/>
                <a:gridCol w="4695190"/>
                <a:gridCol w="4350385"/>
              </a:tblGrid>
              <a:tr h="475615">
                <a:tc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塑料卡扣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9895"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380">
                <a:tc gridSpan="2">
                  <a:txBody>
                    <a:bodyPr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工位三: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检测高度</a:t>
                      </a:r>
                      <a:r>
                        <a:rPr lang="zh-CN" altLang="en-US" sz="1600" dirty="0">
                          <a:sym typeface="+mn-ea"/>
                        </a:rPr>
                        <a:t>白色、红色、蓝色、黄色、绿色</a:t>
                      </a: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产品的不同规格的产品，无区别颜色的功能。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73500" y="646430"/>
            <a:ext cx="52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8" name="图片 7" descr="C:/Users/User/Desktop/微信图片_20240109171500.jpg微信图片_2024010917150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38881" b="38881"/>
          <a:stretch>
            <a:fillRect/>
          </a:stretch>
        </p:blipFill>
        <p:spPr>
          <a:xfrm>
            <a:off x="943610" y="2328545"/>
            <a:ext cx="5185410" cy="20510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627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265" y="1203325"/>
            <a:ext cx="4093210" cy="469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1479550"/>
            <a:ext cx="4342130" cy="35064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6270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265" y="1203325"/>
            <a:ext cx="4093210" cy="469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1479550"/>
            <a:ext cx="4342130" cy="35064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3362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、设备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05" y="1301750"/>
            <a:ext cx="7049770" cy="4643755"/>
          </a:xfrm>
          <a:prstGeom prst="rect">
            <a:avLst/>
          </a:prstGeom>
        </p:spPr>
      </p:pic>
      <p:sp>
        <p:nvSpPr>
          <p:cNvPr id="41" name="环形箭头 40"/>
          <p:cNvSpPr/>
          <p:nvPr>
            <p:custDataLst>
              <p:tags r:id="rId4"/>
            </p:custDataLst>
          </p:nvPr>
        </p:nvSpPr>
        <p:spPr>
          <a:xfrm rot="16440000">
            <a:off x="4377153" y="3048067"/>
            <a:ext cx="1678305" cy="1679575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46423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>
            <p:custDataLst>
              <p:tags r:id="rId5"/>
            </p:custDataLst>
          </p:nvPr>
        </p:nvSpPr>
        <p:spPr>
          <a:xfrm>
            <a:off x="5257800" y="908685"/>
            <a:ext cx="731520" cy="264160"/>
          </a:xfrm>
          <a:prstGeom prst="wedgeRoundRectCallout">
            <a:avLst>
              <a:gd name="adj1" fmla="val -27951"/>
              <a:gd name="adj2" fmla="val 187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>
                <a:sym typeface="+mn-ea"/>
              </a:rPr>
              <a:t>下料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6"/>
            </p:custDataLst>
          </p:nvPr>
        </p:nvSpPr>
        <p:spPr>
          <a:xfrm>
            <a:off x="4385310" y="908685"/>
            <a:ext cx="765810" cy="264160"/>
          </a:xfrm>
          <a:prstGeom prst="wedgeRoundRectCallout">
            <a:avLst>
              <a:gd name="adj1" fmla="val -2653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12" name="圆角矩形标注 11"/>
          <p:cNvSpPr/>
          <p:nvPr>
            <p:custDataLst>
              <p:tags r:id="rId7"/>
            </p:custDataLst>
          </p:nvPr>
        </p:nvSpPr>
        <p:spPr>
          <a:xfrm>
            <a:off x="10158095" y="3373120"/>
            <a:ext cx="697230" cy="381000"/>
          </a:xfrm>
          <a:prstGeom prst="wedgeRoundRectCallout">
            <a:avLst>
              <a:gd name="adj1" fmla="val -233788"/>
              <a:gd name="adj2" fmla="val -4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sym typeface="+mn-ea"/>
              </a:rPr>
              <a:t>振动盘上料</a:t>
            </a:r>
            <a:endParaRPr lang="zh-CN" sz="1200"/>
          </a:p>
        </p:txBody>
      </p:sp>
      <p:sp>
        <p:nvSpPr>
          <p:cNvPr id="10" name="圆角矩形标注 9"/>
          <p:cNvSpPr/>
          <p:nvPr>
            <p:custDataLst>
              <p:tags r:id="rId8"/>
            </p:custDataLst>
          </p:nvPr>
        </p:nvSpPr>
        <p:spPr>
          <a:xfrm>
            <a:off x="7081520" y="4885690"/>
            <a:ext cx="697230" cy="295275"/>
          </a:xfrm>
          <a:prstGeom prst="wedgeRoundRectCallout">
            <a:avLst>
              <a:gd name="adj1" fmla="val -158196"/>
              <a:gd name="adj2" fmla="val -157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/>
              <a:t>导向</a:t>
            </a:r>
            <a:endParaRPr lang="zh-CN" sz="1200"/>
          </a:p>
        </p:txBody>
      </p:sp>
      <p:sp>
        <p:nvSpPr>
          <p:cNvPr id="11" name="圆角矩形标注 10"/>
          <p:cNvSpPr/>
          <p:nvPr>
            <p:custDataLst>
              <p:tags r:id="rId9"/>
            </p:custDataLst>
          </p:nvPr>
        </p:nvSpPr>
        <p:spPr>
          <a:xfrm>
            <a:off x="7081520" y="5278120"/>
            <a:ext cx="879475" cy="295275"/>
          </a:xfrm>
          <a:prstGeom prst="wedgeRoundRectCallout">
            <a:avLst>
              <a:gd name="adj1" fmla="val -152743"/>
              <a:gd name="adj2" fmla="val -131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sym typeface="+mn-ea"/>
              </a:rPr>
              <a:t>光电感应</a:t>
            </a:r>
            <a:endParaRPr lang="zh-CN" sz="1200"/>
          </a:p>
        </p:txBody>
      </p:sp>
      <p:sp>
        <p:nvSpPr>
          <p:cNvPr id="33" name="圆角矩形标注 32"/>
          <p:cNvSpPr/>
          <p:nvPr>
            <p:custDataLst>
              <p:tags r:id="rId10"/>
            </p:custDataLst>
          </p:nvPr>
        </p:nvSpPr>
        <p:spPr>
          <a:xfrm>
            <a:off x="4661535" y="5945505"/>
            <a:ext cx="924560" cy="264160"/>
          </a:xfrm>
          <a:prstGeom prst="wedgeRoundRectCallout">
            <a:avLst>
              <a:gd name="adj1" fmla="val 11735"/>
              <a:gd name="adj2" fmla="val -26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4" name="圆角矩形标注 3"/>
          <p:cNvSpPr/>
          <p:nvPr>
            <p:custDataLst>
              <p:tags r:id="rId11"/>
            </p:custDataLst>
          </p:nvPr>
        </p:nvSpPr>
        <p:spPr>
          <a:xfrm>
            <a:off x="3460750" y="5945505"/>
            <a:ext cx="924560" cy="264160"/>
          </a:xfrm>
          <a:prstGeom prst="wedgeRoundRectCallout">
            <a:avLst>
              <a:gd name="adj1" fmla="val 27335"/>
              <a:gd name="adj2" fmla="val -440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CCD2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6" name="圆角矩形标注 5"/>
          <p:cNvSpPr/>
          <p:nvPr>
            <p:custDataLst>
              <p:tags r:id="rId12"/>
            </p:custDataLst>
          </p:nvPr>
        </p:nvSpPr>
        <p:spPr>
          <a:xfrm rot="5400000">
            <a:off x="1794510" y="3491230"/>
            <a:ext cx="924560" cy="264160"/>
          </a:xfrm>
          <a:prstGeom prst="wedgeRoundRectCallout">
            <a:avLst>
              <a:gd name="adj1" fmla="val 27335"/>
              <a:gd name="adj2" fmla="val -440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sym typeface="+mn-ea"/>
              </a:rPr>
              <a:t>CCD3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13599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红色产品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OK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产品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工位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1-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正面底座检测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29350" y="2421255"/>
            <a:ext cx="4836160" cy="2724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6170" y="2560955"/>
            <a:ext cx="4503420" cy="28727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FULL_TEXT_BEAUTIFY_COPY_ID" val="10"/>
</p:tagLst>
</file>

<file path=ppt/tags/tag101.xml><?xml version="1.0" encoding="utf-8"?>
<p:tagLst xmlns:p="http://schemas.openxmlformats.org/presentationml/2006/main">
  <p:tag name="KSO_WM_FULL_TEXT_BEAUTIFY_COPY_ID" val="17"/>
</p:tagLst>
</file>

<file path=ppt/tags/tag102.xml><?xml version="1.0" encoding="utf-8"?>
<p:tagLst xmlns:p="http://schemas.openxmlformats.org/presentationml/2006/main">
  <p:tag name="KSO_WM_FULL_TEXT_BEAUTIFY_COPY_ID" val="17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FULL_TEXT_BEAUTIFY_COPY_ID" val="17"/>
</p:tagLst>
</file>

<file path=ppt/tags/tag105.xml><?xml version="1.0" encoding="utf-8"?>
<p:tagLst xmlns:p="http://schemas.openxmlformats.org/presentationml/2006/main">
  <p:tag name="KSO_WM_FULL_TEXT_BEAUTIFY_COPY_ID" val="17"/>
</p:tagLst>
</file>

<file path=ppt/tags/tag106.xml><?xml version="1.0" encoding="utf-8"?>
<p:tagLst xmlns:p="http://schemas.openxmlformats.org/presentationml/2006/main">
  <p:tag name="KSO_WM_FULL_TEXT_BEAUTIFY_COPY_ID" val="10"/>
</p:tagLst>
</file>

<file path=ppt/tags/tag107.xml><?xml version="1.0" encoding="utf-8"?>
<p:tagLst xmlns:p="http://schemas.openxmlformats.org/presentationml/2006/main">
  <p:tag name="KSO_WM_FULL_TEXT_BEAUTIFY_COPY_ID" val="17"/>
</p:tagLst>
</file>

<file path=ppt/tags/tag108.xml><?xml version="1.0" encoding="utf-8"?>
<p:tagLst xmlns:p="http://schemas.openxmlformats.org/presentationml/2006/main">
  <p:tag name="KSO_WM_FULL_TEXT_BEAUTIFY_COPY_ID" val="17"/>
</p:tagLst>
</file>

<file path=ppt/tags/tag109.xml><?xml version="1.0" encoding="utf-8"?>
<p:tagLst xmlns:p="http://schemas.openxmlformats.org/presentationml/2006/main">
  <p:tag name="KSO_WM_FULL_TEXT_BEAUTIFY_COPY_ID" val="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7"/>
</p:tagLst>
</file>

<file path=ppt/tags/tag111.xml><?xml version="1.0" encoding="utf-8"?>
<p:tagLst xmlns:p="http://schemas.openxmlformats.org/presentationml/2006/main">
  <p:tag name="KSO_WM_FULL_TEXT_BEAUTIFY_COPY_ID" val="17"/>
</p:tagLst>
</file>

<file path=ppt/tags/tag112.xml><?xml version="1.0" encoding="utf-8"?>
<p:tagLst xmlns:p="http://schemas.openxmlformats.org/presentationml/2006/main">
  <p:tag name="KSO_WM_FULL_TEXT_BEAUTIFY_COPY_ID" val="10"/>
</p:tagLst>
</file>

<file path=ppt/tags/tag113.xml><?xml version="1.0" encoding="utf-8"?>
<p:tagLst xmlns:p="http://schemas.openxmlformats.org/presentationml/2006/main">
  <p:tag name="KSO_WM_FULL_TEXT_BEAUTIFY_COPY_ID" val="17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FULL_TEXT_BEAUTIFY_COPY_ID" val="10"/>
</p:tagLst>
</file>

<file path=ppt/tags/tag11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5.xml><?xml version="1.0" encoding="utf-8"?>
<p:tagLst xmlns:p="http://schemas.openxmlformats.org/presentationml/2006/main">
  <p:tag name="KSO_WM_FULL_TEXT_BEAUTIFY_COPY_ID" val="3"/>
</p:tagLst>
</file>

<file path=ppt/tags/tag136.xml><?xml version="1.0" encoding="utf-8"?>
<p:tagLst xmlns:p="http://schemas.openxmlformats.org/presentationml/2006/main">
  <p:tag name="KSO_WM_UNIT_TABLE_BEAUTIFY" val="smartTable{8dc72df4-aff9-4637-b683-22956d2e9f91}"/>
  <p:tag name="TABLE_ENDDRAG_ORIGIN_RECT" val="868*416"/>
  <p:tag name="TABLE_ENDDRAG_RECT" val="30*71*868*416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8.xml><?xml version="1.0" encoding="utf-8"?>
<p:tagLst xmlns:p="http://schemas.openxmlformats.org/presentationml/2006/main">
  <p:tag name="KSO_WM_FULL_TEXT_BEAUTIFY_COPY_ID" val="3"/>
</p:tagLst>
</file>

<file path=ppt/tags/tag139.xml><?xml version="1.0" encoding="utf-8"?>
<p:tagLst xmlns:p="http://schemas.openxmlformats.org/presentationml/2006/main">
  <p:tag name="KSO_WM_FULL_TEXT_BEAUTIFY_COPY_ID" val="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ABLE_BEAUTIFY" val="smartTable{cf37d5f8-f551-4dff-90ff-9dd85a95a8da}"/>
  <p:tag name="TABLE_ENDDRAG_ORIGIN_RECT" val="851*401"/>
  <p:tag name="TABLE_ENDDRAG_RECT" val="46*87*851*40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8.xml><?xml version="1.0" encoding="utf-8"?>
<p:tagLst xmlns:p="http://schemas.openxmlformats.org/presentationml/2006/main">
  <p:tag name="KSO_WM_FULL_TEXT_BEAUTIFY_COPY_ID" val="3"/>
</p:tagLst>
</file>

<file path=ppt/tags/tag149.xml><?xml version="1.0" encoding="utf-8"?>
<p:tagLst xmlns:p="http://schemas.openxmlformats.org/presentationml/2006/main">
  <p:tag name="KSO_WM_FULL_TEXT_BEAUTIFY_COPY_ID" val="1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ABLE_BEAUTIFY" val="smartTable{b1b66237-0b0a-4e6d-ad9a-3cf35355921e}"/>
  <p:tag name="TABLE_ENDDRAG_ORIGIN_RECT" val="851*401"/>
  <p:tag name="TABLE_ENDDRAG_RECT" val="46*87*851*40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4.xml><?xml version="1.0" encoding="utf-8"?>
<p:tagLst xmlns:p="http://schemas.openxmlformats.org/presentationml/2006/main">
  <p:tag name="KSO_WM_FULL_TEXT_BEAUTIFY_COPY_ID" val="3"/>
</p:tagLst>
</file>

<file path=ppt/tags/tag155.xml><?xml version="1.0" encoding="utf-8"?>
<p:tagLst xmlns:p="http://schemas.openxmlformats.org/presentationml/2006/main">
  <p:tag name="KSO_WM_FULL_TEXT_BEAUTIFY_COPY_ID" val="10"/>
</p:tagLst>
</file>

<file path=ppt/tags/tag156.xml><?xml version="1.0" encoding="utf-8"?>
<p:tagLst xmlns:p="http://schemas.openxmlformats.org/presentationml/2006/main">
  <p:tag name="KSO_WM_UNIT_PLACING_PICTURE_USER_VIEWPORT" val="{&quot;height&quot;:10830,&quot;width&quot;:9450}"/>
</p:tagLst>
</file>

<file path=ppt/tags/tag15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8.xml><?xml version="1.0" encoding="utf-8"?>
<p:tagLst xmlns:p="http://schemas.openxmlformats.org/presentationml/2006/main">
  <p:tag name="KSO_WM_FULL_TEXT_BEAUTIFY_COPY_ID" val="3"/>
</p:tagLst>
</file>

<file path=ppt/tags/tag159.xml><?xml version="1.0" encoding="utf-8"?>
<p:tagLst xmlns:p="http://schemas.openxmlformats.org/presentationml/2006/main">
  <p:tag name="KSO_WM_FULL_TEXT_BEAUTIFY_COPY_ID" val="1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LACING_PICTURE_USER_VIEWPORT" val="{&quot;height&quot;:10830,&quot;width&quot;:9450}"/>
</p:tagLst>
</file>

<file path=ppt/tags/tag16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62.xml><?xml version="1.0" encoding="utf-8"?>
<p:tagLst xmlns:p="http://schemas.openxmlformats.org/presentationml/2006/main">
  <p:tag name="KSO_WM_FULL_TEXT_BEAUTIFY_COPY_ID" val="3"/>
</p:tagLst>
</file>

<file path=ppt/tags/tag163.xml><?xml version="1.0" encoding="utf-8"?>
<p:tagLst xmlns:p="http://schemas.openxmlformats.org/presentationml/2006/main">
  <p:tag name="KSO_WM_FULL_TEXT_BEAUTIFY_COPY_ID" val="10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74.xml><?xml version="1.0" encoding="utf-8"?>
<p:tagLst xmlns:p="http://schemas.openxmlformats.org/presentationml/2006/main">
  <p:tag name="KSO_WM_FULL_TEXT_BEAUTIFY_COPY_ID" val="3"/>
</p:tagLst>
</file>

<file path=ppt/tags/tag175.xml><?xml version="1.0" encoding="utf-8"?>
<p:tagLst xmlns:p="http://schemas.openxmlformats.org/presentationml/2006/main">
  <p:tag name="KSO_WM_FULL_TEXT_BEAUTIFY_COPY_ID" val="10"/>
</p:tagLst>
</file>

<file path=ppt/tags/tag176.xml><?xml version="1.0" encoding="utf-8"?>
<p:tagLst xmlns:p="http://schemas.openxmlformats.org/presentationml/2006/main">
  <p:tag name="KSO_WM_UNIT_TABLE_BEAUTIFY" val="smartTable{cf37d5f8-f551-4dff-90ff-9dd85a95a8da}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FULL_TEXT_BEAUTIFY_COPY_ID" val="3"/>
</p:tagLst>
</file>

<file path=ppt/tags/tag181.xml><?xml version="1.0" encoding="utf-8"?>
<p:tagLst xmlns:p="http://schemas.openxmlformats.org/presentationml/2006/main">
  <p:tag name="KSO_WM_FULL_TEXT_BEAUTIFY_COPY_ID" val="10"/>
</p:tagLst>
</file>

<file path=ppt/tags/tag182.xml><?xml version="1.0" encoding="utf-8"?>
<p:tagLst xmlns:p="http://schemas.openxmlformats.org/presentationml/2006/main">
  <p:tag name="KSO_WM_UNIT_TABLE_BEAUTIFY" val="smartTable{cf37d5f8-f551-4dff-90ff-9dd85a95a8da}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86.xml><?xml version="1.0" encoding="utf-8"?>
<p:tagLst xmlns:p="http://schemas.openxmlformats.org/presentationml/2006/main">
  <p:tag name="KSO_WM_FULL_TEXT_BEAUTIFY_COPY_ID" val="3"/>
</p:tagLst>
</file>

<file path=ppt/tags/tag187.xml><?xml version="1.0" encoding="utf-8"?>
<p:tagLst xmlns:p="http://schemas.openxmlformats.org/presentationml/2006/main">
  <p:tag name="KSO_WM_FULL_TEXT_BEAUTIFY_COPY_ID" val="10"/>
</p:tagLst>
</file>

<file path=ppt/tags/tag188.xml><?xml version="1.0" encoding="utf-8"?>
<p:tagLst xmlns:p="http://schemas.openxmlformats.org/presentationml/2006/main">
  <p:tag name="KSO_WM_UNIT_TABLE_BEAUTIFY" val="smartTable{cf37d5f8-f551-4dff-90ff-9dd85a95a8da}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2.xml><?xml version="1.0" encoding="utf-8"?>
<p:tagLst xmlns:p="http://schemas.openxmlformats.org/presentationml/2006/main">
  <p:tag name="KSO_WM_FULL_TEXT_BEAUTIFY_COPY_ID" val="3"/>
</p:tagLst>
</file>

<file path=ppt/tags/tag193.xml><?xml version="1.0" encoding="utf-8"?>
<p:tagLst xmlns:p="http://schemas.openxmlformats.org/presentationml/2006/main">
  <p:tag name="KSO_WM_FULL_TEXT_BEAUTIFY_COPY_ID" val="10"/>
</p:tagLst>
</file>

<file path=ppt/tags/tag194.xml><?xml version="1.0" encoding="utf-8"?>
<p:tagLst xmlns:p="http://schemas.openxmlformats.org/presentationml/2006/main">
  <p:tag name="KSO_WM_UNIT_TABLE_BEAUTIFY" val="smartTable{cf37d5f8-f551-4dff-90ff-9dd85a95a8da}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8.xml><?xml version="1.0" encoding="utf-8"?>
<p:tagLst xmlns:p="http://schemas.openxmlformats.org/presentationml/2006/main">
  <p:tag name="KSO_WM_FULL_TEXT_BEAUTIFY_COPY_ID" val="3"/>
</p:tagLst>
</file>

<file path=ppt/tags/tag199.xml><?xml version="1.0" encoding="utf-8"?>
<p:tagLst xmlns:p="http://schemas.openxmlformats.org/presentationml/2006/main">
  <p:tag name="KSO_WM_FULL_TEXT_BEAUTIFY_COPY_ID" val="10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ABLE_BEAUTIFY" val="smartTable{cf37d5f8-f551-4dff-90ff-9dd85a95a8da}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04.xml><?xml version="1.0" encoding="utf-8"?>
<p:tagLst xmlns:p="http://schemas.openxmlformats.org/presentationml/2006/main">
  <p:tag name="KSO_WM_FULL_TEXT_BEAUTIFY_COPY_ID" val="3"/>
</p:tagLst>
</file>

<file path=ppt/tags/tag205.xml><?xml version="1.0" encoding="utf-8"?>
<p:tagLst xmlns:p="http://schemas.openxmlformats.org/presentationml/2006/main">
  <p:tag name="KSO_WM_FULL_TEXT_BEAUTIFY_COPY_ID" val="10"/>
</p:tagLst>
</file>

<file path=ppt/tags/tag206.xml><?xml version="1.0" encoding="utf-8"?>
<p:tagLst xmlns:p="http://schemas.openxmlformats.org/presentationml/2006/main">
  <p:tag name="KSO_WM_UNIT_TABLE_BEAUTIFY" val="smartTable{cf37d5f8-f551-4dff-90ff-9dd85a95a8da}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FULL_TEXT_BEAUTIFY_COPY_ID" val="3"/>
</p:tagLst>
</file>

<file path=ppt/tags/tag211.xml><?xml version="1.0" encoding="utf-8"?>
<p:tagLst xmlns:p="http://schemas.openxmlformats.org/presentationml/2006/main">
  <p:tag name="KSO_WM_FULL_TEXT_BEAUTIFY_COPY_ID" val="10"/>
</p:tagLst>
</file>

<file path=ppt/tags/tag212.xml><?xml version="1.0" encoding="utf-8"?>
<p:tagLst xmlns:p="http://schemas.openxmlformats.org/presentationml/2006/main">
  <p:tag name="KSO_WM_UNIT_TABLE_BEAUTIFY" val="smartTable{493d203b-d0af-43f9-83e5-d3a4b2b9f529}"/>
</p:tagLst>
</file>

<file path=ppt/tags/tag21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4.xml><?xml version="1.0" encoding="utf-8"?>
<p:tagLst xmlns:p="http://schemas.openxmlformats.org/presentationml/2006/main">
  <p:tag name="KSO_WM_FULL_TEXT_BEAUTIFY_COPY_ID" val="3"/>
</p:tagLst>
</file>

<file path=ppt/tags/tag215.xml><?xml version="1.0" encoding="utf-8"?>
<p:tagLst xmlns:p="http://schemas.openxmlformats.org/presentationml/2006/main">
  <p:tag name="KSO_WM_FULL_TEXT_BEAUTIFY_COPY_ID" val="10"/>
</p:tagLst>
</file>

<file path=ppt/tags/tag216.xml><?xml version="1.0" encoding="utf-8"?>
<p:tagLst xmlns:p="http://schemas.openxmlformats.org/presentationml/2006/main">
  <p:tag name="KSO_WM_UNIT_TABLE_BEAUTIFY" val="smartTable{a5d9778e-e140-4f74-ba67-386e7482ef61}"/>
  <p:tag name="TABLE_ENDDRAG_ORIGIN_RECT" val="920*435"/>
  <p:tag name="TABLE_ENDDRAG_RECT" val="30*71*920*435"/>
</p:tagLst>
</file>

<file path=ppt/tags/tag21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18.xml><?xml version="1.0" encoding="utf-8"?>
<p:tagLst xmlns:p="http://schemas.openxmlformats.org/presentationml/2006/main">
  <p:tag name="KSO_WM_FULL_TEXT_BEAUTIFY_COPY_ID" val="3"/>
</p:tagLst>
</file>

<file path=ppt/tags/tag219.xml><?xml version="1.0" encoding="utf-8"?>
<p:tagLst xmlns:p="http://schemas.openxmlformats.org/presentationml/2006/main">
  <p:tag name="KSO_WM_FULL_TEXT_BEAUTIFY_COPY_ID" val="1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c89ff310-9516-489e-a87f-106dcb956ce2}"/>
  <p:tag name="TABLE_ENDDRAG_ORIGIN_RECT" val="871*431"/>
  <p:tag name="TABLE_ENDDRAG_RECT" val="46*71*871*431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33.xml><?xml version="1.0" encoding="utf-8"?>
<p:tagLst xmlns:p="http://schemas.openxmlformats.org/presentationml/2006/main">
  <p:tag name="KSO_WM_FULL_TEXT_BEAUTIFY_COPY_ID" val="3"/>
</p:tagLst>
</file>

<file path=ppt/tags/tag234.xml><?xml version="1.0" encoding="utf-8"?>
<p:tagLst xmlns:p="http://schemas.openxmlformats.org/presentationml/2006/main">
  <p:tag name="KSO_WM_UNIT_TABLE_BEAUTIFY" val="smartTable{cf37d5f8-f551-4dff-90ff-9dd85a95a8da}"/>
</p:tagLst>
</file>

<file path=ppt/tags/tag235.xml><?xml version="1.0" encoding="utf-8"?>
<p:tagLst xmlns:p="http://schemas.openxmlformats.org/presentationml/2006/main">
  <p:tag name="KSO_WM_BEAUTIFY_FLAG" val=""/>
  <p:tag name="KSO_WM_UNIT_PLACING_PICTURE_USER_VIEWPORT" val="{&quot;height&quot;:1158,&quot;width&quot;:2612}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43.xml><?xml version="1.0" encoding="utf-8"?>
<p:tagLst xmlns:p="http://schemas.openxmlformats.org/presentationml/2006/main">
  <p:tag name="KSO_WM_FULL_TEXT_BEAUTIFY_COPY_ID" val="3"/>
</p:tagLst>
</file>

<file path=ppt/tags/tag244.xml><?xml version="1.0" encoding="utf-8"?>
<p:tagLst xmlns:p="http://schemas.openxmlformats.org/presentationml/2006/main">
  <p:tag name="KSO_WM_UNIT_TABLE_BEAUTIFY" val="smartTable{cf37d5f8-f551-4dff-90ff-9dd85a95a8da}"/>
</p:tagLst>
</file>

<file path=ppt/tags/tag245.xml><?xml version="1.0" encoding="utf-8"?>
<p:tagLst xmlns:p="http://schemas.openxmlformats.org/presentationml/2006/main">
  <p:tag name="KSO_WM_BEAUTIFY_FLAG" val=""/>
  <p:tag name="KSO_WM_UNIT_PLACING_PICTURE_USER_VIEWPORT" val="{&quot;height&quot;:1158,&quot;width&quot;:2612}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54.xml><?xml version="1.0" encoding="utf-8"?>
<p:tagLst xmlns:p="http://schemas.openxmlformats.org/presentationml/2006/main">
  <p:tag name="KSO_WM_FULL_TEXT_BEAUTIFY_COPY_ID" val="3"/>
</p:tagLst>
</file>

<file path=ppt/tags/tag255.xml><?xml version="1.0" encoding="utf-8"?>
<p:tagLst xmlns:p="http://schemas.openxmlformats.org/presentationml/2006/main">
  <p:tag name="KSO_WM_UNIT_TABLE_BEAUTIFY" val="smartTable{cf37d5f8-f551-4dff-90ff-9dd85a95a8da}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67.xml><?xml version="1.0" encoding="utf-8"?>
<p:tagLst xmlns:p="http://schemas.openxmlformats.org/presentationml/2006/main">
  <p:tag name="KSO_WM_FULL_TEXT_BEAUTIFY_COPY_ID" val="3"/>
</p:tagLst>
</file>

<file path=ppt/tags/tag268.xml><?xml version="1.0" encoding="utf-8"?>
<p:tagLst xmlns:p="http://schemas.openxmlformats.org/presentationml/2006/main">
  <p:tag name="KSO_WM_FULL_TEXT_BEAUTIFY_COPY_ID" val="10"/>
</p:tagLst>
</file>

<file path=ppt/tags/tag269.xml><?xml version="1.0" encoding="utf-8"?>
<p:tagLst xmlns:p="http://schemas.openxmlformats.org/presentationml/2006/main">
  <p:tag name="KSO_WM_UNIT_TABLE_BEAUTIFY" val="smartTable{f30b6cc8-5e2a-4f93-94aa-a3aaca2b0778}"/>
  <p:tag name="TABLE_ENDDRAG_ORIGIN_RECT" val="898*330"/>
  <p:tag name="TABLE_ENDDRAG_RECT" val="46*71*898*33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72.xml><?xml version="1.0" encoding="utf-8"?>
<p:tagLst xmlns:p="http://schemas.openxmlformats.org/presentationml/2006/main">
  <p:tag name="KSO_WM_FULL_TEXT_BEAUTIFY_COPY_ID" val="3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75.xml><?xml version="1.0" encoding="utf-8"?>
<p:tagLst xmlns:p="http://schemas.openxmlformats.org/presentationml/2006/main">
  <p:tag name="KSO_WM_FULL_TEXT_BEAUTIFY_COPY_ID" val="3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78.xml><?xml version="1.0" encoding="utf-8"?>
<p:tagLst xmlns:p="http://schemas.openxmlformats.org/presentationml/2006/main">
  <p:tag name="KSO_WM_FULL_TEXT_BEAUTIFY_COPY_ID" val="3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81.xml><?xml version="1.0" encoding="utf-8"?>
<p:tagLst xmlns:p="http://schemas.openxmlformats.org/presentationml/2006/main">
  <p:tag name="KSO_WM_FULL_TEXT_BEAUTIFY_COPY_ID" val="3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8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285.xml><?xml version="1.0" encoding="utf-8"?>
<p:tagLst xmlns:p="http://schemas.openxmlformats.org/presentationml/2006/main">
  <p:tag name="COMMONDATA" val="eyJoZGlkIjoiMjgxMzdiZjMyMzNiNDFlNTM5NjU0OTc1ZjI4YjM4YTcifQ=="/>
  <p:tag name="KSO_WPP_MARK_KEY" val="88259b0d-3fad-4187-9d1d-537aa91153b1"/>
  <p:tag name="commondata" val="eyJoZGlkIjoiNTQwZmI4YTliYzc1OGM5MGJkYzZhODhjODY1MDE4ZjEifQ=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7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KSO_WM_FULL_TEXT_BEAUTIFY_COPY_ID" val="17"/>
</p:tagLst>
</file>

<file path=ppt/tags/tag93.xml><?xml version="1.0" encoding="utf-8"?>
<p:tagLst xmlns:p="http://schemas.openxmlformats.org/presentationml/2006/main">
  <p:tag name="KSO_WM_FULL_TEXT_BEAUTIFY_COPY_ID" val="17"/>
</p:tagLst>
</file>

<file path=ppt/tags/tag94.xml><?xml version="1.0" encoding="utf-8"?>
<p:tagLst xmlns:p="http://schemas.openxmlformats.org/presentationml/2006/main">
  <p:tag name="KSO_WM_FULL_TEXT_BEAUTIFY_COPY_ID" val="10"/>
</p:tagLst>
</file>

<file path=ppt/tags/tag95.xml><?xml version="1.0" encoding="utf-8"?>
<p:tagLst xmlns:p="http://schemas.openxmlformats.org/presentationml/2006/main">
  <p:tag name="KSO_WM_FULL_TEXT_BEAUTIFY_COPY_ID" val="17"/>
</p:tagLst>
</file>

<file path=ppt/tags/tag96.xml><?xml version="1.0" encoding="utf-8"?>
<p:tagLst xmlns:p="http://schemas.openxmlformats.org/presentationml/2006/main">
  <p:tag name="KSO_WM_FULL_TEXT_BEAUTIFY_COPY_ID" val="17"/>
</p:tagLst>
</file>

<file path=ppt/tags/tag97.xml><?xml version="1.0" encoding="utf-8"?>
<p:tagLst xmlns:p="http://schemas.openxmlformats.org/presentationml/2006/main">
  <p:tag name="KSO_WM_FULL_TEXT_BEAUTIFY_COPY_ID" val="10"/>
</p:tagLst>
</file>

<file path=ppt/tags/tag98.xml><?xml version="1.0" encoding="utf-8"?>
<p:tagLst xmlns:p="http://schemas.openxmlformats.org/presentationml/2006/main">
  <p:tag name="KSO_WM_FULL_TEXT_BEAUTIFY_COPY_ID" val="17"/>
</p:tagLst>
</file>

<file path=ppt/tags/tag99.xml><?xml version="1.0" encoding="utf-8"?>
<p:tagLst xmlns:p="http://schemas.openxmlformats.org/presentationml/2006/main">
  <p:tag name="KSO_WM_FULL_TEXT_BEAUTIFY_COPY_ID" val="1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4343</Words>
  <Application>WPS 演示</Application>
  <PresentationFormat>宽屏</PresentationFormat>
  <Paragraphs>827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18</vt:i4>
      </vt:variant>
      <vt:variant>
        <vt:lpstr>幻灯片标题</vt:lpstr>
      </vt:variant>
      <vt:variant>
        <vt:i4>26</vt:i4>
      </vt:variant>
    </vt:vector>
  </HeadingPairs>
  <TitlesOfParts>
    <vt:vector size="62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5_Office 主题​​</vt:lpstr>
      <vt:lpstr>1_Office 主题​​</vt:lpstr>
      <vt:lpstr>3_Office 主题​​</vt:lpstr>
      <vt:lpstr>2_Office 主题​​</vt:lpstr>
      <vt:lpstr>6_Office 主题​​</vt:lpstr>
      <vt:lpstr>8_Office 主题​​</vt:lpstr>
      <vt:lpstr>10_Office 主题​​</vt:lpstr>
      <vt:lpstr>11_Office 主题​​</vt:lpstr>
      <vt:lpstr>4_Office 主题​​</vt:lpstr>
      <vt:lpstr>7_Office 主题​​</vt:lpstr>
      <vt:lpstr>12_Office 主题​​</vt:lpstr>
      <vt:lpstr>13_Office 主题​​</vt:lpstr>
      <vt:lpstr>14_Office 主题​​</vt:lpstr>
      <vt:lpstr>9_Office 主题​​</vt:lpstr>
      <vt:lpstr>15_Office 主题​​</vt:lpstr>
      <vt:lpstr>17_Office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286</cp:revision>
  <dcterms:created xsi:type="dcterms:W3CDTF">2019-11-19T13:27:00Z</dcterms:created>
  <dcterms:modified xsi:type="dcterms:W3CDTF">2024-07-12T09:03:58Z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AF14F15F0E9F4658A69D69C0775CFC0B_13</vt:lpwstr>
  </property>
</Properties>
</file>