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5" userDrawn="1">
          <p15:clr>
            <a:srgbClr val="A4A3A4"/>
          </p15:clr>
        </p15:guide>
        <p15:guide id="2" pos="387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336" y="108"/>
      </p:cViewPr>
      <p:guideLst>
        <p:guide orient="horz" pos="2125"/>
        <p:guide pos="387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变形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06845" y="-635"/>
            <a:ext cx="5685155" cy="3373755"/>
          </a:xfrm>
          <a:prstGeom prst="rect">
            <a:avLst/>
          </a:prstGeom>
        </p:spPr>
      </p:pic>
      <p:pic>
        <p:nvPicPr>
          <p:cNvPr id="5" name="图片 4" descr="多料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84245"/>
            <a:ext cx="5685155" cy="3373755"/>
          </a:xfrm>
          <a:prstGeom prst="rect">
            <a:avLst/>
          </a:prstGeom>
        </p:spPr>
      </p:pic>
      <p:pic>
        <p:nvPicPr>
          <p:cNvPr id="6" name="图片 5" descr="黑点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0005" y="3484245"/>
            <a:ext cx="5801995" cy="3373120"/>
          </a:xfrm>
          <a:prstGeom prst="rect">
            <a:avLst/>
          </a:prstGeom>
        </p:spPr>
      </p:pic>
      <p:pic>
        <p:nvPicPr>
          <p:cNvPr id="7" name="图片 6" descr="划痕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4920615" cy="3373120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009900" y="964565"/>
            <a:ext cx="1194435" cy="2667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850900" y="1307465"/>
            <a:ext cx="1270000" cy="4191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10502900" y="964565"/>
            <a:ext cx="1550035" cy="1256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962400" y="4415155"/>
            <a:ext cx="1550035" cy="1383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9696450" y="3996055"/>
            <a:ext cx="140335" cy="952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1136650" y="1031875"/>
            <a:ext cx="6985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rgbClr val="FF0000"/>
                </a:solidFill>
              </a:rPr>
              <a:t>划痕</a:t>
            </a: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263900" y="663575"/>
            <a:ext cx="6985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rgbClr val="FF0000"/>
                </a:solidFill>
              </a:rPr>
              <a:t>划痕</a:t>
            </a: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928350" y="688975"/>
            <a:ext cx="6985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rgbClr val="FF0000"/>
                </a:solidFill>
              </a:rPr>
              <a:t>变形</a:t>
            </a: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4388485" y="4139565"/>
            <a:ext cx="6985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rgbClr val="FF0000"/>
                </a:solidFill>
              </a:rPr>
              <a:t>多料</a:t>
            </a: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417685" y="3720465"/>
            <a:ext cx="6985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rgbClr val="FF0000"/>
                </a:solidFill>
              </a:rPr>
              <a:t>黑点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毛边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8120" y="0"/>
            <a:ext cx="5749290" cy="3342640"/>
          </a:xfrm>
          <a:prstGeom prst="rect">
            <a:avLst/>
          </a:prstGeom>
        </p:spPr>
      </p:pic>
      <p:pic>
        <p:nvPicPr>
          <p:cNvPr id="5" name="图片 4" descr="缺料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15360"/>
            <a:ext cx="5633085" cy="3342640"/>
          </a:xfrm>
          <a:prstGeom prst="rect">
            <a:avLst/>
          </a:prstGeom>
        </p:spPr>
      </p:pic>
      <p:pic>
        <p:nvPicPr>
          <p:cNvPr id="6" name="图片 5" descr="沙眼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0340" y="0"/>
            <a:ext cx="5661660" cy="334264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54000" y="302895"/>
            <a:ext cx="398145" cy="6762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1358900" y="5230495"/>
            <a:ext cx="398145" cy="51117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9661525" y="2467610"/>
            <a:ext cx="233045" cy="16954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208405" y="4942205"/>
            <a:ext cx="698500" cy="2882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0000"/>
                </a:solidFill>
              </a:rPr>
              <a:t>缺料</a:t>
            </a: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509905" y="497205"/>
            <a:ext cx="698500" cy="2882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0000"/>
                </a:solidFill>
              </a:rPr>
              <a:t>毛边</a:t>
            </a:r>
            <a:endParaRPr lang="zh-CN" altLang="en-US" sz="120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9428480" y="2179320"/>
            <a:ext cx="698500" cy="2882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rgbClr val="FF0000"/>
                </a:solidFill>
              </a:rPr>
              <a:t>沙眼</a:t>
            </a:r>
            <a:endParaRPr lang="zh-CN" altLang="en-US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</Words>
  <Application>WPS 演示</Application>
  <PresentationFormat>宽屏</PresentationFormat>
  <Paragraphs>16</Paragraphs>
  <Slides>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9" baseType="lpstr">
      <vt:lpstr>Arial</vt:lpstr>
      <vt:lpstr>宋体</vt:lpstr>
      <vt:lpstr>Wingdings</vt:lpstr>
      <vt:lpstr>Arial Unicode MS</vt:lpstr>
      <vt:lpstr>Calibri</vt:lpstr>
      <vt:lpstr>微软雅黑</vt:lpstr>
      <vt:lpstr>WPS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博视源企划｜郑百思</cp:lastModifiedBy>
  <cp:revision>5</cp:revision>
  <dcterms:created xsi:type="dcterms:W3CDTF">2023-08-09T12:44:00Z</dcterms:created>
  <dcterms:modified xsi:type="dcterms:W3CDTF">2025-09-30T09:05:18Z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2052-12.1.0.22529</vt:lpwstr>
  </property>
  <property fmtid="{D5CDD505-2E9C-101B-9397-08002B2CF9AE}" pid="3" name="ICV">
    <vt:lpwstr>0FFB374EF87741258E9EC42A4DEF22FC_13</vt:lpwstr>
  </property>
</Properties>
</file>