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12192000" cy="6858000"/>
  <p:custDataLst>
    <p:tags r:id="rId19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19951"/>
            <a:ext cx="1827530" cy="2822575"/>
          </a:xfrm>
          <a:custGeom>
            <a:avLst/>
            <a:gdLst/>
            <a:ahLst/>
            <a:cxnLst/>
            <a:rect l="l" t="t" r="r" b="b"/>
            <a:pathLst>
              <a:path w="1827530" h="2822575">
                <a:moveTo>
                  <a:pt x="0" y="2822474"/>
                </a:moveTo>
                <a:lnTo>
                  <a:pt x="0" y="2257851"/>
                </a:lnTo>
                <a:lnTo>
                  <a:pt x="1533144" y="68384"/>
                </a:lnTo>
                <a:lnTo>
                  <a:pt x="1562556" y="36505"/>
                </a:lnTo>
                <a:lnTo>
                  <a:pt x="1598103" y="14226"/>
                </a:lnTo>
                <a:lnTo>
                  <a:pt x="1637633" y="1929"/>
                </a:lnTo>
                <a:lnTo>
                  <a:pt x="1678996" y="0"/>
                </a:lnTo>
                <a:lnTo>
                  <a:pt x="1720042" y="8819"/>
                </a:lnTo>
                <a:lnTo>
                  <a:pt x="1758619" y="28773"/>
                </a:lnTo>
                <a:lnTo>
                  <a:pt x="1790566" y="58201"/>
                </a:lnTo>
                <a:lnTo>
                  <a:pt x="1812888" y="93759"/>
                </a:lnTo>
                <a:lnTo>
                  <a:pt x="1825204" y="133298"/>
                </a:lnTo>
                <a:lnTo>
                  <a:pt x="1827134" y="174669"/>
                </a:lnTo>
                <a:lnTo>
                  <a:pt x="1818300" y="215723"/>
                </a:lnTo>
                <a:lnTo>
                  <a:pt x="1798320" y="254312"/>
                </a:lnTo>
                <a:lnTo>
                  <a:pt x="0" y="282247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874520" y="2169795"/>
            <a:ext cx="288290" cy="288290"/>
          </a:xfrm>
          <a:custGeom>
            <a:avLst/>
            <a:gdLst/>
            <a:ahLst/>
            <a:cxnLst/>
            <a:rect l="l" t="t" r="r" b="b"/>
            <a:pathLst>
              <a:path w="288289" h="288289">
                <a:moveTo>
                  <a:pt x="144144" y="288289"/>
                </a:moveTo>
                <a:lnTo>
                  <a:pt x="98586" y="280936"/>
                </a:lnTo>
                <a:lnTo>
                  <a:pt x="59017" y="260444"/>
                </a:lnTo>
                <a:lnTo>
                  <a:pt x="27813" y="229163"/>
                </a:lnTo>
                <a:lnTo>
                  <a:pt x="7349" y="189443"/>
                </a:lnTo>
                <a:lnTo>
                  <a:pt x="0" y="143636"/>
                </a:lnTo>
                <a:lnTo>
                  <a:pt x="7349" y="98326"/>
                </a:lnTo>
                <a:lnTo>
                  <a:pt x="27813" y="58907"/>
                </a:lnTo>
                <a:lnTo>
                  <a:pt x="59017" y="27780"/>
                </a:lnTo>
                <a:lnTo>
                  <a:pt x="98586" y="7345"/>
                </a:lnTo>
                <a:lnTo>
                  <a:pt x="144144" y="0"/>
                </a:lnTo>
                <a:lnTo>
                  <a:pt x="189703" y="7349"/>
                </a:lnTo>
                <a:lnTo>
                  <a:pt x="229272" y="27813"/>
                </a:lnTo>
                <a:lnTo>
                  <a:pt x="260476" y="59017"/>
                </a:lnTo>
                <a:lnTo>
                  <a:pt x="280940" y="98586"/>
                </a:lnTo>
                <a:lnTo>
                  <a:pt x="288290" y="144144"/>
                </a:lnTo>
                <a:lnTo>
                  <a:pt x="280940" y="189703"/>
                </a:lnTo>
                <a:lnTo>
                  <a:pt x="260476" y="229272"/>
                </a:lnTo>
                <a:lnTo>
                  <a:pt x="229272" y="260476"/>
                </a:lnTo>
                <a:lnTo>
                  <a:pt x="189703" y="280940"/>
                </a:lnTo>
                <a:lnTo>
                  <a:pt x="144144" y="288289"/>
                </a:lnTo>
                <a:close/>
              </a:path>
            </a:pathLst>
          </a:custGeom>
          <a:solidFill>
            <a:srgbClr val="90D6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3149667"/>
            <a:ext cx="648335" cy="1138555"/>
          </a:xfrm>
          <a:custGeom>
            <a:avLst/>
            <a:gdLst/>
            <a:ahLst/>
            <a:cxnLst/>
            <a:rect l="l" t="t" r="r" b="b"/>
            <a:pathLst>
              <a:path w="648335" h="1138554">
                <a:moveTo>
                  <a:pt x="0" y="1138422"/>
                </a:moveTo>
                <a:lnTo>
                  <a:pt x="0" y="573862"/>
                </a:lnTo>
                <a:lnTo>
                  <a:pt x="353568" y="69020"/>
                </a:lnTo>
                <a:lnTo>
                  <a:pt x="383108" y="36863"/>
                </a:lnTo>
                <a:lnTo>
                  <a:pt x="418742" y="14397"/>
                </a:lnTo>
                <a:lnTo>
                  <a:pt x="458325" y="1988"/>
                </a:lnTo>
                <a:lnTo>
                  <a:pt x="499717" y="0"/>
                </a:lnTo>
                <a:lnTo>
                  <a:pt x="540776" y="8798"/>
                </a:lnTo>
                <a:lnTo>
                  <a:pt x="579361" y="28748"/>
                </a:lnTo>
                <a:lnTo>
                  <a:pt x="611302" y="58180"/>
                </a:lnTo>
                <a:lnTo>
                  <a:pt x="633612" y="93759"/>
                </a:lnTo>
                <a:lnTo>
                  <a:pt x="645901" y="133356"/>
                </a:lnTo>
                <a:lnTo>
                  <a:pt x="647779" y="174840"/>
                </a:lnTo>
                <a:lnTo>
                  <a:pt x="638856" y="216081"/>
                </a:lnTo>
                <a:lnTo>
                  <a:pt x="618744" y="254948"/>
                </a:lnTo>
                <a:lnTo>
                  <a:pt x="0" y="1138422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658878" y="0"/>
            <a:ext cx="2332355" cy="2980055"/>
          </a:xfrm>
          <a:custGeom>
            <a:avLst/>
            <a:gdLst/>
            <a:ahLst/>
            <a:cxnLst/>
            <a:rect l="l" t="t" r="r" b="b"/>
            <a:pathLst>
              <a:path w="2332355" h="2980055">
                <a:moveTo>
                  <a:pt x="148270" y="2979554"/>
                </a:moveTo>
                <a:lnTo>
                  <a:pt x="107241" y="2970745"/>
                </a:lnTo>
                <a:lnTo>
                  <a:pt x="68666" y="2950794"/>
                </a:lnTo>
                <a:lnTo>
                  <a:pt x="36721" y="2921363"/>
                </a:lnTo>
                <a:lnTo>
                  <a:pt x="14384" y="2885794"/>
                </a:lnTo>
                <a:lnTo>
                  <a:pt x="2021" y="2846225"/>
                </a:lnTo>
                <a:lnTo>
                  <a:pt x="0" y="2804795"/>
                </a:lnTo>
                <a:lnTo>
                  <a:pt x="8685" y="2763645"/>
                </a:lnTo>
                <a:lnTo>
                  <a:pt x="28445" y="2724912"/>
                </a:lnTo>
                <a:lnTo>
                  <a:pt x="1936642" y="0"/>
                </a:lnTo>
                <a:lnTo>
                  <a:pt x="2332019" y="0"/>
                </a:lnTo>
                <a:lnTo>
                  <a:pt x="293621" y="2910840"/>
                </a:lnTo>
                <a:lnTo>
                  <a:pt x="264428" y="2942863"/>
                </a:lnTo>
                <a:lnTo>
                  <a:pt x="229028" y="2965239"/>
                </a:lnTo>
                <a:lnTo>
                  <a:pt x="189588" y="2977594"/>
                </a:lnTo>
                <a:lnTo>
                  <a:pt x="148270" y="2979554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0" y="423415"/>
            <a:ext cx="1784350" cy="2762250"/>
          </a:xfrm>
          <a:custGeom>
            <a:avLst/>
            <a:gdLst/>
            <a:ahLst/>
            <a:cxnLst/>
            <a:rect l="l" t="t" r="r" b="b"/>
            <a:pathLst>
              <a:path w="1784350" h="2762250">
                <a:moveTo>
                  <a:pt x="0" y="2761837"/>
                </a:moveTo>
                <a:lnTo>
                  <a:pt x="0" y="2197236"/>
                </a:lnTo>
                <a:lnTo>
                  <a:pt x="1490472" y="68836"/>
                </a:lnTo>
                <a:lnTo>
                  <a:pt x="1519611" y="36760"/>
                </a:lnTo>
                <a:lnTo>
                  <a:pt x="1554975" y="14348"/>
                </a:lnTo>
                <a:lnTo>
                  <a:pt x="1594394" y="1971"/>
                </a:lnTo>
                <a:lnTo>
                  <a:pt x="1635700" y="0"/>
                </a:lnTo>
                <a:lnTo>
                  <a:pt x="1676725" y="8804"/>
                </a:lnTo>
                <a:lnTo>
                  <a:pt x="1715300" y="28755"/>
                </a:lnTo>
                <a:lnTo>
                  <a:pt x="1747245" y="58186"/>
                </a:lnTo>
                <a:lnTo>
                  <a:pt x="1769586" y="93759"/>
                </a:lnTo>
                <a:lnTo>
                  <a:pt x="1781960" y="133340"/>
                </a:lnTo>
                <a:lnTo>
                  <a:pt x="1784004" y="174791"/>
                </a:lnTo>
                <a:lnTo>
                  <a:pt x="1775354" y="215978"/>
                </a:lnTo>
                <a:lnTo>
                  <a:pt x="1755648" y="254764"/>
                </a:lnTo>
                <a:lnTo>
                  <a:pt x="0" y="2761837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43267" y="0"/>
            <a:ext cx="1190625" cy="1348105"/>
          </a:xfrm>
          <a:custGeom>
            <a:avLst/>
            <a:gdLst/>
            <a:ahLst/>
            <a:cxnLst/>
            <a:rect l="l" t="t" r="r" b="b"/>
            <a:pathLst>
              <a:path w="1190625" h="1348105">
                <a:moveTo>
                  <a:pt x="148226" y="1348079"/>
                </a:moveTo>
                <a:lnTo>
                  <a:pt x="107187" y="1339244"/>
                </a:lnTo>
                <a:lnTo>
                  <a:pt x="68606" y="1319288"/>
                </a:lnTo>
                <a:lnTo>
                  <a:pt x="36662" y="1289862"/>
                </a:lnTo>
                <a:lnTo>
                  <a:pt x="14331" y="1254319"/>
                </a:lnTo>
                <a:lnTo>
                  <a:pt x="1986" y="1214823"/>
                </a:lnTo>
                <a:lnTo>
                  <a:pt x="0" y="1173535"/>
                </a:lnTo>
                <a:lnTo>
                  <a:pt x="8743" y="1132617"/>
                </a:lnTo>
                <a:lnTo>
                  <a:pt x="28588" y="1094232"/>
                </a:lnTo>
                <a:lnTo>
                  <a:pt x="794712" y="0"/>
                </a:lnTo>
                <a:lnTo>
                  <a:pt x="1190065" y="0"/>
                </a:lnTo>
                <a:lnTo>
                  <a:pt x="293764" y="1280160"/>
                </a:lnTo>
                <a:lnTo>
                  <a:pt x="264491" y="1311835"/>
                </a:lnTo>
                <a:lnTo>
                  <a:pt x="229037" y="1333978"/>
                </a:lnTo>
                <a:lnTo>
                  <a:pt x="189562" y="1346192"/>
                </a:lnTo>
                <a:lnTo>
                  <a:pt x="148226" y="1348079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743455" y="94614"/>
            <a:ext cx="288290" cy="288290"/>
          </a:xfrm>
          <a:custGeom>
            <a:avLst/>
            <a:gdLst/>
            <a:ahLst/>
            <a:cxnLst/>
            <a:rect l="l" t="t" r="r" b="b"/>
            <a:pathLst>
              <a:path w="288289" h="288290">
                <a:moveTo>
                  <a:pt x="143763" y="288289"/>
                </a:moveTo>
                <a:lnTo>
                  <a:pt x="98200" y="280940"/>
                </a:lnTo>
                <a:lnTo>
                  <a:pt x="58660" y="260509"/>
                </a:lnTo>
                <a:lnTo>
                  <a:pt x="27514" y="229382"/>
                </a:lnTo>
                <a:lnTo>
                  <a:pt x="7163" y="189963"/>
                </a:lnTo>
                <a:lnTo>
                  <a:pt x="0" y="144652"/>
                </a:lnTo>
                <a:lnTo>
                  <a:pt x="7163" y="98846"/>
                </a:lnTo>
                <a:lnTo>
                  <a:pt x="27514" y="59126"/>
                </a:lnTo>
                <a:lnTo>
                  <a:pt x="58660" y="27845"/>
                </a:lnTo>
                <a:lnTo>
                  <a:pt x="98233" y="7349"/>
                </a:lnTo>
                <a:lnTo>
                  <a:pt x="143763" y="0"/>
                </a:lnTo>
                <a:lnTo>
                  <a:pt x="189330" y="7353"/>
                </a:lnTo>
                <a:lnTo>
                  <a:pt x="228891" y="27813"/>
                </a:lnTo>
                <a:lnTo>
                  <a:pt x="260095" y="59017"/>
                </a:lnTo>
                <a:lnTo>
                  <a:pt x="280559" y="98586"/>
                </a:lnTo>
                <a:lnTo>
                  <a:pt x="287908" y="144144"/>
                </a:lnTo>
                <a:lnTo>
                  <a:pt x="280559" y="189703"/>
                </a:lnTo>
                <a:lnTo>
                  <a:pt x="260095" y="229272"/>
                </a:lnTo>
                <a:lnTo>
                  <a:pt x="228891" y="260476"/>
                </a:lnTo>
                <a:lnTo>
                  <a:pt x="189297" y="280944"/>
                </a:lnTo>
                <a:lnTo>
                  <a:pt x="143763" y="288289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26347" y="2038476"/>
            <a:ext cx="7139304" cy="2352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1" i="0">
                <a:solidFill>
                  <a:srgbClr val="40404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1" i="0">
                <a:solidFill>
                  <a:srgbClr val="40404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33588"/>
            <a:ext cx="2101215" cy="3261995"/>
          </a:xfrm>
          <a:custGeom>
            <a:avLst/>
            <a:gdLst/>
            <a:ahLst/>
            <a:cxnLst/>
            <a:rect l="l" t="t" r="r" b="b"/>
            <a:pathLst>
              <a:path w="2101215" h="3261995">
                <a:moveTo>
                  <a:pt x="0" y="3261563"/>
                </a:moveTo>
                <a:lnTo>
                  <a:pt x="0" y="2570637"/>
                </a:lnTo>
                <a:lnTo>
                  <a:pt x="1740408" y="83703"/>
                </a:lnTo>
                <a:lnTo>
                  <a:pt x="1771023" y="49641"/>
                </a:lnTo>
                <a:lnTo>
                  <a:pt x="1807347" y="24137"/>
                </a:lnTo>
                <a:lnTo>
                  <a:pt x="1847735" y="7490"/>
                </a:lnTo>
                <a:lnTo>
                  <a:pt x="1890544" y="0"/>
                </a:lnTo>
                <a:lnTo>
                  <a:pt x="1934131" y="1964"/>
                </a:lnTo>
                <a:lnTo>
                  <a:pt x="1976852" y="13683"/>
                </a:lnTo>
                <a:lnTo>
                  <a:pt x="2017064" y="35455"/>
                </a:lnTo>
                <a:lnTo>
                  <a:pt x="2051275" y="65793"/>
                </a:lnTo>
                <a:lnTo>
                  <a:pt x="2076872" y="101907"/>
                </a:lnTo>
                <a:lnTo>
                  <a:pt x="2093553" y="142131"/>
                </a:lnTo>
                <a:lnTo>
                  <a:pt x="2101012" y="184798"/>
                </a:lnTo>
                <a:lnTo>
                  <a:pt x="2098945" y="228239"/>
                </a:lnTo>
                <a:lnTo>
                  <a:pt x="2087049" y="270789"/>
                </a:lnTo>
                <a:lnTo>
                  <a:pt x="2065020" y="310779"/>
                </a:lnTo>
                <a:lnTo>
                  <a:pt x="0" y="3261563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141220" y="2169795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4" h="360044">
                <a:moveTo>
                  <a:pt x="180022" y="360044"/>
                </a:moveTo>
                <a:lnTo>
                  <a:pt x="132161" y="353614"/>
                </a:lnTo>
                <a:lnTo>
                  <a:pt x="89150" y="335467"/>
                </a:lnTo>
                <a:lnTo>
                  <a:pt x="52707" y="307319"/>
                </a:lnTo>
                <a:lnTo>
                  <a:pt x="24577" y="270941"/>
                </a:lnTo>
                <a:lnTo>
                  <a:pt x="6430" y="227991"/>
                </a:lnTo>
                <a:lnTo>
                  <a:pt x="0" y="180212"/>
                </a:lnTo>
                <a:lnTo>
                  <a:pt x="6430" y="132274"/>
                </a:lnTo>
                <a:lnTo>
                  <a:pt x="24577" y="89216"/>
                </a:lnTo>
                <a:lnTo>
                  <a:pt x="52756" y="52725"/>
                </a:lnTo>
                <a:lnTo>
                  <a:pt x="89176" y="24577"/>
                </a:lnTo>
                <a:lnTo>
                  <a:pt x="132170" y="6430"/>
                </a:lnTo>
                <a:lnTo>
                  <a:pt x="180022" y="0"/>
                </a:lnTo>
                <a:lnTo>
                  <a:pt x="227883" y="6431"/>
                </a:lnTo>
                <a:lnTo>
                  <a:pt x="270894" y="24584"/>
                </a:lnTo>
                <a:lnTo>
                  <a:pt x="307337" y="52749"/>
                </a:lnTo>
                <a:lnTo>
                  <a:pt x="335467" y="89159"/>
                </a:lnTo>
                <a:lnTo>
                  <a:pt x="353614" y="132163"/>
                </a:lnTo>
                <a:lnTo>
                  <a:pt x="360044" y="180022"/>
                </a:lnTo>
                <a:lnTo>
                  <a:pt x="353614" y="227881"/>
                </a:lnTo>
                <a:lnTo>
                  <a:pt x="335467" y="270885"/>
                </a:lnTo>
                <a:lnTo>
                  <a:pt x="307288" y="307343"/>
                </a:lnTo>
                <a:lnTo>
                  <a:pt x="270868" y="335474"/>
                </a:lnTo>
                <a:lnTo>
                  <a:pt x="227874" y="353615"/>
                </a:lnTo>
                <a:lnTo>
                  <a:pt x="180022" y="360044"/>
                </a:lnTo>
                <a:close/>
              </a:path>
            </a:pathLst>
          </a:custGeom>
          <a:solidFill>
            <a:srgbClr val="90D6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3353836"/>
            <a:ext cx="674370" cy="1223645"/>
          </a:xfrm>
          <a:custGeom>
            <a:avLst/>
            <a:gdLst/>
            <a:ahLst/>
            <a:cxnLst/>
            <a:rect l="l" t="t" r="r" b="b"/>
            <a:pathLst>
              <a:path w="674370" h="1223645">
                <a:moveTo>
                  <a:pt x="0" y="1223412"/>
                </a:moveTo>
                <a:lnTo>
                  <a:pt x="0" y="532703"/>
                </a:lnTo>
                <a:lnTo>
                  <a:pt x="313944" y="84307"/>
                </a:lnTo>
                <a:lnTo>
                  <a:pt x="344390" y="50005"/>
                </a:lnTo>
                <a:lnTo>
                  <a:pt x="380593" y="24327"/>
                </a:lnTo>
                <a:lnTo>
                  <a:pt x="420900" y="7563"/>
                </a:lnTo>
                <a:lnTo>
                  <a:pt x="463661" y="0"/>
                </a:lnTo>
                <a:lnTo>
                  <a:pt x="507225" y="1926"/>
                </a:lnTo>
                <a:lnTo>
                  <a:pt x="549940" y="13630"/>
                </a:lnTo>
                <a:lnTo>
                  <a:pt x="590156" y="35400"/>
                </a:lnTo>
                <a:lnTo>
                  <a:pt x="624363" y="65743"/>
                </a:lnTo>
                <a:lnTo>
                  <a:pt x="649966" y="101872"/>
                </a:lnTo>
                <a:lnTo>
                  <a:pt x="666670" y="142133"/>
                </a:lnTo>
                <a:lnTo>
                  <a:pt x="674177" y="184869"/>
                </a:lnTo>
                <a:lnTo>
                  <a:pt x="672191" y="228426"/>
                </a:lnTo>
                <a:lnTo>
                  <a:pt x="660416" y="271149"/>
                </a:lnTo>
                <a:lnTo>
                  <a:pt x="638556" y="311383"/>
                </a:lnTo>
                <a:lnTo>
                  <a:pt x="0" y="1223412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654390" y="0"/>
            <a:ext cx="2540000" cy="3197225"/>
          </a:xfrm>
          <a:custGeom>
            <a:avLst/>
            <a:gdLst/>
            <a:ahLst/>
            <a:cxnLst/>
            <a:rect l="l" t="t" r="r" b="b"/>
            <a:pathLst>
              <a:path w="2540000" h="3197225">
                <a:moveTo>
                  <a:pt x="210473" y="3197083"/>
                </a:moveTo>
                <a:lnTo>
                  <a:pt x="166885" y="3195109"/>
                </a:lnTo>
                <a:lnTo>
                  <a:pt x="124162" y="3183386"/>
                </a:lnTo>
                <a:lnTo>
                  <a:pt x="83949" y="3161614"/>
                </a:lnTo>
                <a:lnTo>
                  <a:pt x="49739" y="3131272"/>
                </a:lnTo>
                <a:lnTo>
                  <a:pt x="24141" y="3095130"/>
                </a:lnTo>
                <a:lnTo>
                  <a:pt x="7460" y="3054831"/>
                </a:lnTo>
                <a:lnTo>
                  <a:pt x="0" y="3012018"/>
                </a:lnTo>
                <a:lnTo>
                  <a:pt x="2064" y="2968335"/>
                </a:lnTo>
                <a:lnTo>
                  <a:pt x="13956" y="2925425"/>
                </a:lnTo>
                <a:lnTo>
                  <a:pt x="35981" y="2884932"/>
                </a:lnTo>
                <a:lnTo>
                  <a:pt x="2055771" y="0"/>
                </a:lnTo>
                <a:lnTo>
                  <a:pt x="2539920" y="0"/>
                </a:lnTo>
                <a:lnTo>
                  <a:pt x="360593" y="3113532"/>
                </a:lnTo>
                <a:lnTo>
                  <a:pt x="329986" y="3147532"/>
                </a:lnTo>
                <a:lnTo>
                  <a:pt x="293668" y="3172993"/>
                </a:lnTo>
                <a:lnTo>
                  <a:pt x="253282" y="3189610"/>
                </a:lnTo>
                <a:lnTo>
                  <a:pt x="210473" y="3197083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0" y="437071"/>
            <a:ext cx="1829435" cy="2872740"/>
          </a:xfrm>
          <a:custGeom>
            <a:avLst/>
            <a:gdLst/>
            <a:ahLst/>
            <a:cxnLst/>
            <a:rect l="l" t="t" r="r" b="b"/>
            <a:pathLst>
              <a:path w="1829435" h="2872740">
                <a:moveTo>
                  <a:pt x="0" y="2872425"/>
                </a:moveTo>
                <a:lnTo>
                  <a:pt x="0" y="2181850"/>
                </a:lnTo>
                <a:lnTo>
                  <a:pt x="1469136" y="84136"/>
                </a:lnTo>
                <a:lnTo>
                  <a:pt x="1499508" y="49900"/>
                </a:lnTo>
                <a:lnTo>
                  <a:pt x="1535658" y="24271"/>
                </a:lnTo>
                <a:lnTo>
                  <a:pt x="1575931" y="7541"/>
                </a:lnTo>
                <a:lnTo>
                  <a:pt x="1618671" y="0"/>
                </a:lnTo>
                <a:lnTo>
                  <a:pt x="1662224" y="1938"/>
                </a:lnTo>
                <a:lnTo>
                  <a:pt x="1704933" y="13648"/>
                </a:lnTo>
                <a:lnTo>
                  <a:pt x="1745145" y="35419"/>
                </a:lnTo>
                <a:lnTo>
                  <a:pt x="1779357" y="65757"/>
                </a:lnTo>
                <a:lnTo>
                  <a:pt x="1804968" y="101881"/>
                </a:lnTo>
                <a:lnTo>
                  <a:pt x="1821684" y="142131"/>
                </a:lnTo>
                <a:lnTo>
                  <a:pt x="1829213" y="184849"/>
                </a:lnTo>
                <a:lnTo>
                  <a:pt x="1827262" y="228374"/>
                </a:lnTo>
                <a:lnTo>
                  <a:pt x="1815537" y="271048"/>
                </a:lnTo>
                <a:lnTo>
                  <a:pt x="1793748" y="311212"/>
                </a:lnTo>
                <a:lnTo>
                  <a:pt x="0" y="2872425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86081" y="0"/>
            <a:ext cx="1197610" cy="1280160"/>
          </a:xfrm>
          <a:custGeom>
            <a:avLst/>
            <a:gdLst/>
            <a:ahLst/>
            <a:cxnLst/>
            <a:rect l="l" t="t" r="r" b="b"/>
            <a:pathLst>
              <a:path w="1197610" h="1280160">
                <a:moveTo>
                  <a:pt x="210611" y="1279828"/>
                </a:moveTo>
                <a:lnTo>
                  <a:pt x="167097" y="1277853"/>
                </a:lnTo>
                <a:lnTo>
                  <a:pt x="124400" y="1266130"/>
                </a:lnTo>
                <a:lnTo>
                  <a:pt x="84186" y="1244358"/>
                </a:lnTo>
                <a:lnTo>
                  <a:pt x="49977" y="1214013"/>
                </a:lnTo>
                <a:lnTo>
                  <a:pt x="24355" y="1177871"/>
                </a:lnTo>
                <a:lnTo>
                  <a:pt x="7602" y="1137575"/>
                </a:lnTo>
                <a:lnTo>
                  <a:pt x="0" y="1094770"/>
                </a:lnTo>
                <a:lnTo>
                  <a:pt x="1827" y="1051100"/>
                </a:lnTo>
                <a:lnTo>
                  <a:pt x="13366" y="1008208"/>
                </a:lnTo>
                <a:lnTo>
                  <a:pt x="34898" y="967740"/>
                </a:lnTo>
                <a:lnTo>
                  <a:pt x="712748" y="0"/>
                </a:lnTo>
                <a:lnTo>
                  <a:pt x="1197233" y="0"/>
                </a:lnTo>
                <a:lnTo>
                  <a:pt x="359510" y="1196340"/>
                </a:lnTo>
                <a:lnTo>
                  <a:pt x="329392" y="1230313"/>
                </a:lnTo>
                <a:lnTo>
                  <a:pt x="293426" y="1255755"/>
                </a:lnTo>
                <a:lnTo>
                  <a:pt x="253276" y="1272361"/>
                </a:lnTo>
                <a:lnTo>
                  <a:pt x="210611" y="1279828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819655" y="18415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4" h="360045">
                <a:moveTo>
                  <a:pt x="179641" y="360044"/>
                </a:moveTo>
                <a:lnTo>
                  <a:pt x="131784" y="353613"/>
                </a:lnTo>
                <a:lnTo>
                  <a:pt x="88792" y="335455"/>
                </a:lnTo>
                <a:lnTo>
                  <a:pt x="52392" y="307279"/>
                </a:lnTo>
                <a:lnTo>
                  <a:pt x="24309" y="270791"/>
                </a:lnTo>
                <a:lnTo>
                  <a:pt x="6269" y="227697"/>
                </a:lnTo>
                <a:lnTo>
                  <a:pt x="0" y="179704"/>
                </a:lnTo>
                <a:lnTo>
                  <a:pt x="6269" y="131980"/>
                </a:lnTo>
                <a:lnTo>
                  <a:pt x="24309" y="89065"/>
                </a:lnTo>
                <a:lnTo>
                  <a:pt x="52392" y="52685"/>
                </a:lnTo>
                <a:lnTo>
                  <a:pt x="88792" y="24565"/>
                </a:lnTo>
                <a:lnTo>
                  <a:pt x="131784" y="6428"/>
                </a:lnTo>
                <a:lnTo>
                  <a:pt x="179641" y="0"/>
                </a:lnTo>
                <a:lnTo>
                  <a:pt x="227500" y="6430"/>
                </a:lnTo>
                <a:lnTo>
                  <a:pt x="270504" y="24577"/>
                </a:lnTo>
                <a:lnTo>
                  <a:pt x="306938" y="52725"/>
                </a:lnTo>
                <a:lnTo>
                  <a:pt x="335086" y="89159"/>
                </a:lnTo>
                <a:lnTo>
                  <a:pt x="353233" y="132163"/>
                </a:lnTo>
                <a:lnTo>
                  <a:pt x="359663" y="180022"/>
                </a:lnTo>
                <a:lnTo>
                  <a:pt x="353233" y="227881"/>
                </a:lnTo>
                <a:lnTo>
                  <a:pt x="335086" y="270885"/>
                </a:lnTo>
                <a:lnTo>
                  <a:pt x="306938" y="307319"/>
                </a:lnTo>
                <a:lnTo>
                  <a:pt x="270504" y="335467"/>
                </a:lnTo>
                <a:lnTo>
                  <a:pt x="227500" y="353614"/>
                </a:lnTo>
                <a:lnTo>
                  <a:pt x="179641" y="36004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00" b="1" i="0">
                <a:solidFill>
                  <a:srgbClr val="40404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750111" y="817903"/>
            <a:ext cx="441959" cy="696595"/>
          </a:xfrm>
          <a:custGeom>
            <a:avLst/>
            <a:gdLst/>
            <a:ahLst/>
            <a:cxnLst/>
            <a:rect l="l" t="t" r="r" b="b"/>
            <a:pathLst>
              <a:path w="441959" h="696594">
                <a:moveTo>
                  <a:pt x="441888" y="696391"/>
                </a:moveTo>
                <a:lnTo>
                  <a:pt x="7548" y="76684"/>
                </a:lnTo>
                <a:lnTo>
                  <a:pt x="143" y="58606"/>
                </a:lnTo>
                <a:lnTo>
                  <a:pt x="0" y="39714"/>
                </a:lnTo>
                <a:lnTo>
                  <a:pt x="6793" y="22155"/>
                </a:lnTo>
                <a:lnTo>
                  <a:pt x="20197" y="8078"/>
                </a:lnTo>
                <a:lnTo>
                  <a:pt x="38003" y="309"/>
                </a:lnTo>
                <a:lnTo>
                  <a:pt x="56754" y="0"/>
                </a:lnTo>
                <a:lnTo>
                  <a:pt x="74258" y="6783"/>
                </a:lnTo>
                <a:lnTo>
                  <a:pt x="88320" y="20296"/>
                </a:lnTo>
                <a:lnTo>
                  <a:pt x="441888" y="525463"/>
                </a:lnTo>
                <a:lnTo>
                  <a:pt x="441888" y="696391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648173" y="681278"/>
            <a:ext cx="86626" cy="8710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2106455" y="977941"/>
            <a:ext cx="85544" cy="18762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1379387" y="0"/>
            <a:ext cx="722630" cy="925830"/>
          </a:xfrm>
          <a:custGeom>
            <a:avLst/>
            <a:gdLst/>
            <a:ahLst/>
            <a:cxnLst/>
            <a:rect l="l" t="t" r="r" b="b"/>
            <a:pathLst>
              <a:path w="722629" h="925830">
                <a:moveTo>
                  <a:pt x="665870" y="925356"/>
                </a:moveTo>
                <a:lnTo>
                  <a:pt x="648366" y="918637"/>
                </a:lnTo>
                <a:lnTo>
                  <a:pt x="634304" y="905256"/>
                </a:lnTo>
                <a:lnTo>
                  <a:pt x="0" y="0"/>
                </a:lnTo>
                <a:lnTo>
                  <a:pt x="120282" y="0"/>
                </a:lnTo>
                <a:lnTo>
                  <a:pt x="715076" y="848868"/>
                </a:lnTo>
                <a:lnTo>
                  <a:pt x="722486" y="866813"/>
                </a:lnTo>
                <a:lnTo>
                  <a:pt x="722629" y="885637"/>
                </a:lnTo>
                <a:lnTo>
                  <a:pt x="715833" y="903171"/>
                </a:lnTo>
                <a:lnTo>
                  <a:pt x="702427" y="917244"/>
                </a:lnTo>
                <a:lnTo>
                  <a:pt x="684621" y="925022"/>
                </a:lnTo>
                <a:lnTo>
                  <a:pt x="665870" y="925356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1763278" y="154144"/>
            <a:ext cx="429259" cy="676910"/>
          </a:xfrm>
          <a:custGeom>
            <a:avLst/>
            <a:gdLst/>
            <a:ahLst/>
            <a:cxnLst/>
            <a:rect l="l" t="t" r="r" b="b"/>
            <a:pathLst>
              <a:path w="429259" h="676910">
                <a:moveTo>
                  <a:pt x="428721" y="676739"/>
                </a:moveTo>
                <a:lnTo>
                  <a:pt x="8097" y="75979"/>
                </a:lnTo>
                <a:lnTo>
                  <a:pt x="327" y="58371"/>
                </a:lnTo>
                <a:lnTo>
                  <a:pt x="0" y="39719"/>
                </a:lnTo>
                <a:lnTo>
                  <a:pt x="6728" y="22245"/>
                </a:lnTo>
                <a:lnTo>
                  <a:pt x="20124" y="8174"/>
                </a:lnTo>
                <a:lnTo>
                  <a:pt x="37940" y="394"/>
                </a:lnTo>
                <a:lnTo>
                  <a:pt x="56759" y="0"/>
                </a:lnTo>
                <a:lnTo>
                  <a:pt x="74447" y="6547"/>
                </a:lnTo>
                <a:lnTo>
                  <a:pt x="88869" y="19591"/>
                </a:lnTo>
                <a:lnTo>
                  <a:pt x="428721" y="505520"/>
                </a:lnTo>
                <a:lnTo>
                  <a:pt x="428721" y="676739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1820279" y="0"/>
            <a:ext cx="372110" cy="433070"/>
          </a:xfrm>
          <a:custGeom>
            <a:avLst/>
            <a:gdLst/>
            <a:ahLst/>
            <a:cxnLst/>
            <a:rect l="l" t="t" r="r" b="b"/>
            <a:pathLst>
              <a:path w="372109" h="433070">
                <a:moveTo>
                  <a:pt x="320435" y="432504"/>
                </a:moveTo>
                <a:lnTo>
                  <a:pt x="303120" y="425989"/>
                </a:lnTo>
                <a:lnTo>
                  <a:pt x="289424" y="413004"/>
                </a:lnTo>
                <a:lnTo>
                  <a:pt x="0" y="0"/>
                </a:lnTo>
                <a:lnTo>
                  <a:pt x="119111" y="0"/>
                </a:lnTo>
                <a:lnTo>
                  <a:pt x="368672" y="356616"/>
                </a:lnTo>
                <a:lnTo>
                  <a:pt x="371720" y="363365"/>
                </a:lnTo>
                <a:lnTo>
                  <a:pt x="371720" y="406554"/>
                </a:lnTo>
                <a:lnTo>
                  <a:pt x="370305" y="410244"/>
                </a:lnTo>
                <a:lnTo>
                  <a:pt x="356912" y="424306"/>
                </a:lnTo>
                <a:lnTo>
                  <a:pt x="339116" y="432095"/>
                </a:lnTo>
                <a:lnTo>
                  <a:pt x="320435" y="43250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1687886" y="54292"/>
            <a:ext cx="86537" cy="871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98202" y="2122296"/>
            <a:ext cx="5395594" cy="2268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00" b="1" i="0">
                <a:solidFill>
                  <a:srgbClr val="404040"/>
                </a:solidFill>
                <a:latin typeface="Segoe UI Semibold" panose="020B0702040204020203"/>
                <a:cs typeface="Segoe UI Semibold" panose="020B0702040204020203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27175" y="1184884"/>
            <a:ext cx="9937648" cy="3317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1.jpeg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6290" y="2038350"/>
            <a:ext cx="8199755" cy="2354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0700" marR="5080" indent="-1778000">
              <a:lnSpc>
                <a:spcPct val="112000"/>
              </a:lnSpc>
              <a:spcBef>
                <a:spcPts val="95"/>
              </a:spcBef>
            </a:pPr>
            <a:r>
              <a:rPr lang="zh-CN" sz="6800" spc="2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厦门博视源机器视觉技术有限公司</a:t>
            </a:r>
            <a:endParaRPr lang="zh-CN" sz="6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05984" y="4709159"/>
            <a:ext cx="1779270" cy="307975"/>
          </a:xfrm>
          <a:custGeom>
            <a:avLst/>
            <a:gdLst/>
            <a:ahLst/>
            <a:cxnLst/>
            <a:rect l="l" t="t" r="r" b="b"/>
            <a:pathLst>
              <a:path w="1779270" h="307975">
                <a:moveTo>
                  <a:pt x="1624584" y="307848"/>
                </a:moveTo>
                <a:lnTo>
                  <a:pt x="153924" y="307848"/>
                </a:lnTo>
                <a:lnTo>
                  <a:pt x="105253" y="299766"/>
                </a:lnTo>
                <a:lnTo>
                  <a:pt x="62996" y="277801"/>
                </a:lnTo>
                <a:lnTo>
                  <a:pt x="29710" y="244514"/>
                </a:lnTo>
                <a:lnTo>
                  <a:pt x="7866" y="202377"/>
                </a:lnTo>
                <a:lnTo>
                  <a:pt x="0" y="153924"/>
                </a:lnTo>
                <a:lnTo>
                  <a:pt x="7866" y="105226"/>
                </a:lnTo>
                <a:lnTo>
                  <a:pt x="29710" y="62967"/>
                </a:lnTo>
                <a:lnTo>
                  <a:pt x="63044" y="29648"/>
                </a:lnTo>
                <a:lnTo>
                  <a:pt x="105269" y="7833"/>
                </a:lnTo>
                <a:lnTo>
                  <a:pt x="153924" y="0"/>
                </a:lnTo>
                <a:lnTo>
                  <a:pt x="1624584" y="0"/>
                </a:lnTo>
                <a:lnTo>
                  <a:pt x="1673378" y="7835"/>
                </a:lnTo>
                <a:lnTo>
                  <a:pt x="1715706" y="29664"/>
                </a:lnTo>
                <a:lnTo>
                  <a:pt x="1749021" y="62912"/>
                </a:lnTo>
                <a:lnTo>
                  <a:pt x="1770861" y="105096"/>
                </a:lnTo>
                <a:lnTo>
                  <a:pt x="1778698" y="153669"/>
                </a:lnTo>
                <a:lnTo>
                  <a:pt x="1770861" y="202247"/>
                </a:lnTo>
                <a:lnTo>
                  <a:pt x="1749021" y="244459"/>
                </a:lnTo>
                <a:lnTo>
                  <a:pt x="1715658" y="277817"/>
                </a:lnTo>
                <a:lnTo>
                  <a:pt x="1673361" y="299768"/>
                </a:lnTo>
                <a:lnTo>
                  <a:pt x="1624584" y="307848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722696" y="4737417"/>
            <a:ext cx="7372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汇报人</a:t>
            </a:r>
            <a:r>
              <a:rPr sz="1400" spc="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470199" y="1448398"/>
            <a:ext cx="1722120" cy="2673350"/>
          </a:xfrm>
          <a:custGeom>
            <a:avLst/>
            <a:gdLst/>
            <a:ahLst/>
            <a:cxnLst/>
            <a:rect l="l" t="t" r="r" b="b"/>
            <a:pathLst>
              <a:path w="1722120" h="2673350">
                <a:moveTo>
                  <a:pt x="148204" y="2672791"/>
                </a:moveTo>
                <a:lnTo>
                  <a:pt x="107166" y="2663987"/>
                </a:lnTo>
                <a:lnTo>
                  <a:pt x="68590" y="2644036"/>
                </a:lnTo>
                <a:lnTo>
                  <a:pt x="36642" y="2614605"/>
                </a:lnTo>
                <a:lnTo>
                  <a:pt x="14312" y="2579031"/>
                </a:lnTo>
                <a:lnTo>
                  <a:pt x="1974" y="2539447"/>
                </a:lnTo>
                <a:lnTo>
                  <a:pt x="0" y="2497989"/>
                </a:lnTo>
                <a:lnTo>
                  <a:pt x="8763" y="2456792"/>
                </a:lnTo>
                <a:lnTo>
                  <a:pt x="28636" y="2417989"/>
                </a:lnTo>
                <a:lnTo>
                  <a:pt x="1721800" y="0"/>
                </a:lnTo>
                <a:lnTo>
                  <a:pt x="1721800" y="564623"/>
                </a:lnTo>
                <a:lnTo>
                  <a:pt x="293812" y="2603917"/>
                </a:lnTo>
                <a:lnTo>
                  <a:pt x="264506" y="2636010"/>
                </a:lnTo>
                <a:lnTo>
                  <a:pt x="229031" y="2658433"/>
                </a:lnTo>
                <a:lnTo>
                  <a:pt x="189545" y="2670816"/>
                </a:lnTo>
                <a:lnTo>
                  <a:pt x="148204" y="2672791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134600" y="4283075"/>
            <a:ext cx="288290" cy="288290"/>
          </a:xfrm>
          <a:custGeom>
            <a:avLst/>
            <a:gdLst/>
            <a:ahLst/>
            <a:cxnLst/>
            <a:rect l="l" t="t" r="r" b="b"/>
            <a:pathLst>
              <a:path w="288290" h="288289">
                <a:moveTo>
                  <a:pt x="144145" y="288289"/>
                </a:moveTo>
                <a:lnTo>
                  <a:pt x="98586" y="280940"/>
                </a:lnTo>
                <a:lnTo>
                  <a:pt x="59017" y="260476"/>
                </a:lnTo>
                <a:lnTo>
                  <a:pt x="27813" y="229272"/>
                </a:lnTo>
                <a:lnTo>
                  <a:pt x="7349" y="189703"/>
                </a:lnTo>
                <a:lnTo>
                  <a:pt x="0" y="144145"/>
                </a:lnTo>
                <a:lnTo>
                  <a:pt x="7349" y="98586"/>
                </a:lnTo>
                <a:lnTo>
                  <a:pt x="27813" y="59017"/>
                </a:lnTo>
                <a:lnTo>
                  <a:pt x="59017" y="27813"/>
                </a:lnTo>
                <a:lnTo>
                  <a:pt x="98586" y="7349"/>
                </a:lnTo>
                <a:lnTo>
                  <a:pt x="144145" y="0"/>
                </a:lnTo>
                <a:lnTo>
                  <a:pt x="189701" y="7349"/>
                </a:lnTo>
                <a:lnTo>
                  <a:pt x="229256" y="27813"/>
                </a:lnTo>
                <a:lnTo>
                  <a:pt x="260421" y="59017"/>
                </a:lnTo>
                <a:lnTo>
                  <a:pt x="280810" y="98586"/>
                </a:lnTo>
                <a:lnTo>
                  <a:pt x="288035" y="144145"/>
                </a:lnTo>
                <a:lnTo>
                  <a:pt x="280810" y="189703"/>
                </a:lnTo>
                <a:lnTo>
                  <a:pt x="260421" y="229272"/>
                </a:lnTo>
                <a:lnTo>
                  <a:pt x="229256" y="260476"/>
                </a:lnTo>
                <a:lnTo>
                  <a:pt x="189701" y="280940"/>
                </a:lnTo>
                <a:lnTo>
                  <a:pt x="144145" y="288289"/>
                </a:lnTo>
                <a:close/>
              </a:path>
            </a:pathLst>
          </a:custGeom>
          <a:solidFill>
            <a:srgbClr val="90D6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649555" y="2604017"/>
            <a:ext cx="542925" cy="988060"/>
          </a:xfrm>
          <a:custGeom>
            <a:avLst/>
            <a:gdLst/>
            <a:ahLst/>
            <a:cxnLst/>
            <a:rect l="l" t="t" r="r" b="b"/>
            <a:pathLst>
              <a:path w="542925" h="988060">
                <a:moveTo>
                  <a:pt x="148127" y="987512"/>
                </a:moveTo>
                <a:lnTo>
                  <a:pt x="107076" y="978681"/>
                </a:lnTo>
                <a:lnTo>
                  <a:pt x="68493" y="958726"/>
                </a:lnTo>
                <a:lnTo>
                  <a:pt x="36551" y="929299"/>
                </a:lnTo>
                <a:lnTo>
                  <a:pt x="14232" y="893752"/>
                </a:lnTo>
                <a:lnTo>
                  <a:pt x="1921" y="854245"/>
                </a:lnTo>
                <a:lnTo>
                  <a:pt x="0" y="812935"/>
                </a:lnTo>
                <a:lnTo>
                  <a:pt x="8850" y="771981"/>
                </a:lnTo>
                <a:lnTo>
                  <a:pt x="28856" y="733542"/>
                </a:lnTo>
                <a:lnTo>
                  <a:pt x="542444" y="0"/>
                </a:lnTo>
                <a:lnTo>
                  <a:pt x="542444" y="564671"/>
                </a:lnTo>
                <a:lnTo>
                  <a:pt x="294032" y="919470"/>
                </a:lnTo>
                <a:lnTo>
                  <a:pt x="264598" y="951199"/>
                </a:lnTo>
                <a:lnTo>
                  <a:pt x="229037" y="973378"/>
                </a:lnTo>
                <a:lnTo>
                  <a:pt x="189497" y="985613"/>
                </a:lnTo>
                <a:lnTo>
                  <a:pt x="148127" y="987512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9224081" y="3761586"/>
            <a:ext cx="2414905" cy="3096895"/>
          </a:xfrm>
          <a:custGeom>
            <a:avLst/>
            <a:gdLst/>
            <a:ahLst/>
            <a:cxnLst/>
            <a:rect l="l" t="t" r="r" b="b"/>
            <a:pathLst>
              <a:path w="2414904" h="3096895">
                <a:moveTo>
                  <a:pt x="395377" y="3096413"/>
                </a:moveTo>
                <a:lnTo>
                  <a:pt x="0" y="3096413"/>
                </a:lnTo>
                <a:lnTo>
                  <a:pt x="2120573" y="68225"/>
                </a:lnTo>
                <a:lnTo>
                  <a:pt x="2149874" y="36416"/>
                </a:lnTo>
                <a:lnTo>
                  <a:pt x="2185345" y="14183"/>
                </a:lnTo>
                <a:lnTo>
                  <a:pt x="2224829" y="1915"/>
                </a:lnTo>
                <a:lnTo>
                  <a:pt x="2266169" y="0"/>
                </a:lnTo>
                <a:lnTo>
                  <a:pt x="2307206" y="8825"/>
                </a:lnTo>
                <a:lnTo>
                  <a:pt x="2345783" y="28779"/>
                </a:lnTo>
                <a:lnTo>
                  <a:pt x="2377726" y="58207"/>
                </a:lnTo>
                <a:lnTo>
                  <a:pt x="2400055" y="93759"/>
                </a:lnTo>
                <a:lnTo>
                  <a:pt x="2412396" y="133284"/>
                </a:lnTo>
                <a:lnTo>
                  <a:pt x="2414374" y="174626"/>
                </a:lnTo>
                <a:lnTo>
                  <a:pt x="2405616" y="215634"/>
                </a:lnTo>
                <a:lnTo>
                  <a:pt x="2385749" y="254153"/>
                </a:lnTo>
                <a:lnTo>
                  <a:pt x="395377" y="3096413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513782" y="3707937"/>
            <a:ext cx="1678305" cy="2609850"/>
          </a:xfrm>
          <a:custGeom>
            <a:avLst/>
            <a:gdLst/>
            <a:ahLst/>
            <a:cxnLst/>
            <a:rect l="l" t="t" r="r" b="b"/>
            <a:pathLst>
              <a:path w="1678304" h="2609850">
                <a:moveTo>
                  <a:pt x="147974" y="2609845"/>
                </a:moveTo>
                <a:lnTo>
                  <a:pt x="106908" y="2601007"/>
                </a:lnTo>
                <a:lnTo>
                  <a:pt x="68327" y="2581051"/>
                </a:lnTo>
                <a:lnTo>
                  <a:pt x="36388" y="2551625"/>
                </a:lnTo>
                <a:lnTo>
                  <a:pt x="14088" y="2516085"/>
                </a:lnTo>
                <a:lnTo>
                  <a:pt x="1825" y="2476594"/>
                </a:lnTo>
                <a:lnTo>
                  <a:pt x="0" y="2435316"/>
                </a:lnTo>
                <a:lnTo>
                  <a:pt x="9008" y="2394417"/>
                </a:lnTo>
                <a:lnTo>
                  <a:pt x="29249" y="2356058"/>
                </a:lnTo>
                <a:lnTo>
                  <a:pt x="1678217" y="0"/>
                </a:lnTo>
                <a:lnTo>
                  <a:pt x="1678217" y="564813"/>
                </a:lnTo>
                <a:lnTo>
                  <a:pt x="294425" y="2541986"/>
                </a:lnTo>
                <a:lnTo>
                  <a:pt x="264751" y="2573635"/>
                </a:lnTo>
                <a:lnTo>
                  <a:pt x="229028" y="2595760"/>
                </a:lnTo>
                <a:lnTo>
                  <a:pt x="189392" y="2607963"/>
                </a:lnTo>
                <a:lnTo>
                  <a:pt x="147974" y="2609845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682441" y="5393118"/>
            <a:ext cx="1271905" cy="1464945"/>
          </a:xfrm>
          <a:custGeom>
            <a:avLst/>
            <a:gdLst/>
            <a:ahLst/>
            <a:cxnLst/>
            <a:rect l="l" t="t" r="r" b="b"/>
            <a:pathLst>
              <a:path w="1271904" h="1464945">
                <a:moveTo>
                  <a:pt x="395391" y="1464881"/>
                </a:moveTo>
                <a:lnTo>
                  <a:pt x="0" y="1464881"/>
                </a:lnTo>
                <a:lnTo>
                  <a:pt x="977682" y="68897"/>
                </a:lnTo>
                <a:lnTo>
                  <a:pt x="1007062" y="36794"/>
                </a:lnTo>
                <a:lnTo>
                  <a:pt x="1042587" y="14364"/>
                </a:lnTo>
                <a:lnTo>
                  <a:pt x="1082104" y="1976"/>
                </a:lnTo>
                <a:lnTo>
                  <a:pt x="1123461" y="0"/>
                </a:lnTo>
                <a:lnTo>
                  <a:pt x="1164504" y="8802"/>
                </a:lnTo>
                <a:lnTo>
                  <a:pt x="1203081" y="28753"/>
                </a:lnTo>
                <a:lnTo>
                  <a:pt x="1235030" y="58184"/>
                </a:lnTo>
                <a:lnTo>
                  <a:pt x="1257356" y="93759"/>
                </a:lnTo>
                <a:lnTo>
                  <a:pt x="1269680" y="133345"/>
                </a:lnTo>
                <a:lnTo>
                  <a:pt x="1271625" y="174807"/>
                </a:lnTo>
                <a:lnTo>
                  <a:pt x="1262810" y="216012"/>
                </a:lnTo>
                <a:lnTo>
                  <a:pt x="1242858" y="254825"/>
                </a:lnTo>
                <a:lnTo>
                  <a:pt x="395391" y="1464881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266044" y="6358254"/>
            <a:ext cx="287655" cy="288290"/>
          </a:xfrm>
          <a:custGeom>
            <a:avLst/>
            <a:gdLst/>
            <a:ahLst/>
            <a:cxnLst/>
            <a:rect l="l" t="t" r="r" b="b"/>
            <a:pathLst>
              <a:path w="287654" h="288290">
                <a:moveTo>
                  <a:pt x="144145" y="288290"/>
                </a:moveTo>
                <a:lnTo>
                  <a:pt x="98586" y="280940"/>
                </a:lnTo>
                <a:lnTo>
                  <a:pt x="59017" y="260476"/>
                </a:lnTo>
                <a:lnTo>
                  <a:pt x="27813" y="229272"/>
                </a:lnTo>
                <a:lnTo>
                  <a:pt x="7349" y="189703"/>
                </a:lnTo>
                <a:lnTo>
                  <a:pt x="0" y="144145"/>
                </a:lnTo>
                <a:lnTo>
                  <a:pt x="7349" y="98586"/>
                </a:lnTo>
                <a:lnTo>
                  <a:pt x="27813" y="59017"/>
                </a:lnTo>
                <a:lnTo>
                  <a:pt x="59017" y="27813"/>
                </a:lnTo>
                <a:lnTo>
                  <a:pt x="98586" y="7349"/>
                </a:lnTo>
                <a:lnTo>
                  <a:pt x="144145" y="0"/>
                </a:lnTo>
                <a:lnTo>
                  <a:pt x="189698" y="7353"/>
                </a:lnTo>
                <a:lnTo>
                  <a:pt x="229232" y="27845"/>
                </a:lnTo>
                <a:lnTo>
                  <a:pt x="260339" y="59126"/>
                </a:lnTo>
                <a:lnTo>
                  <a:pt x="280615" y="98846"/>
                </a:lnTo>
                <a:lnTo>
                  <a:pt x="287654" y="144652"/>
                </a:lnTo>
                <a:lnTo>
                  <a:pt x="280615" y="189963"/>
                </a:lnTo>
                <a:lnTo>
                  <a:pt x="260339" y="229382"/>
                </a:lnTo>
                <a:lnTo>
                  <a:pt x="229232" y="260509"/>
                </a:lnTo>
                <a:lnTo>
                  <a:pt x="189698" y="280944"/>
                </a:lnTo>
                <a:lnTo>
                  <a:pt x="144145" y="28829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71144"/>
            <a:ext cx="408051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四、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D</a:t>
            </a:r>
            <a:r>
              <a:rPr sz="2800" b="0" spc="-484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工位</a:t>
            </a: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检测说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明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614" y="990219"/>
            <a:ext cx="185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CCD3</a:t>
            </a:r>
            <a:r>
              <a:rPr sz="2400" b="1" spc="-9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微软雅黑" panose="020B0503020204020204" charset="-122"/>
                <a:cs typeface="微软雅黑" panose="020B0503020204020204" charset="-122"/>
              </a:rPr>
              <a:t>架设：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17587" y="4263732"/>
          <a:ext cx="2659380" cy="2310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5040"/>
                <a:gridCol w="1685289"/>
              </a:tblGrid>
              <a:tr h="385445">
                <a:tc gridSpan="2">
                  <a:txBody>
                    <a:bodyPr/>
                    <a:lstStyle/>
                    <a:p>
                      <a:pPr marL="63055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800" b="1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镜头相机参</a:t>
                      </a:r>
                      <a:r>
                        <a:rPr sz="1800" b="1" spc="-10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数</a:t>
                      </a:r>
                      <a:endParaRPr sz="1800"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品牌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海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像素数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130W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FOV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40*30mm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像素分辨率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0.03mm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光源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背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颜色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白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色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倍率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0.125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49659" y="643801"/>
          <a:ext cx="6246495" cy="5781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10"/>
                <a:gridCol w="1340485"/>
                <a:gridCol w="3567429"/>
                <a:gridCol w="795020"/>
              </a:tblGrid>
              <a:tr h="42100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800" b="1" spc="-2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CCD2</a:t>
                      </a:r>
                      <a:r>
                        <a:rPr sz="1800" b="1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成像效果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984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缺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图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片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评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11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注塑件外圆毛刺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25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注塑件立面缺胶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58445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NG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31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700" marR="1143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此架设为缺陷检测单工位架设，考虑到产品缺陷位置不固定，只给出</a:t>
                      </a: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单 </a:t>
                      </a: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工位尺寸图，如要增加其他工位可根据此架构实现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。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7941564" y="1714500"/>
            <a:ext cx="1656587" cy="1319784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158228" y="3688079"/>
            <a:ext cx="3223260" cy="1626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05839" y="1517903"/>
            <a:ext cx="3366516" cy="2487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59714"/>
            <a:ext cx="32251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五、设备主要配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置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231887" y="1318628"/>
          <a:ext cx="9767570" cy="4390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030"/>
                <a:gridCol w="998219"/>
                <a:gridCol w="1325880"/>
                <a:gridCol w="2175510"/>
                <a:gridCol w="780414"/>
                <a:gridCol w="805180"/>
                <a:gridCol w="953134"/>
                <a:gridCol w="2089150"/>
              </a:tblGrid>
              <a:tr h="457200">
                <a:tc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类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别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货物名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称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型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276225" algn="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单</a:t>
                      </a: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位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数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量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品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牌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6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</a:t>
                      </a:r>
                      <a:r>
                        <a:rPr sz="1600" b="1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</a:t>
                      </a:r>
                      <a:endParaRPr sz="16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3536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视觉配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置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主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V21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9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62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显示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15.6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寸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71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相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MV-CE013-50GM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个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130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万黑白相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镜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头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MFA230-S50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个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50mm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镜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头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3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5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源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CST-RS7460-W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个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环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CST-HFS5050-W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个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底部背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6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光源控制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CST-DPS2460BHC-4TD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光源</a:t>
                      </a: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路数字控制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机械配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置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62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振动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盘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套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8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62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筛选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9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62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包装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机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00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10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通讯方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式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网口通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59714"/>
            <a:ext cx="36315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六、检测及参数汇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总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27175" y="1184884"/>
          <a:ext cx="9872345" cy="331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9295"/>
                <a:gridCol w="1677670"/>
                <a:gridCol w="3021965"/>
                <a:gridCol w="1041400"/>
                <a:gridCol w="3402964"/>
              </a:tblGrid>
              <a:tr h="505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要求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标准定义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可行性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备注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底部缺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胶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缺料面积大于</a:t>
                      </a: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2mm^2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检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外圆尺寸检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精度</a:t>
                      </a: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0.02mm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5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内孔尺寸检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81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精度</a:t>
                      </a: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0.02mm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5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外圆毛刺检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81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毛刺面积大于</a:t>
                      </a: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1mm^2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检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5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UPH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180pcs/min，100pcs/min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8202" y="2122296"/>
            <a:ext cx="5368925" cy="22682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0"/>
              </a:spcBef>
              <a:tabLst>
                <a:tab pos="3533140" algn="l"/>
              </a:tabLst>
            </a:pPr>
            <a:r>
              <a:rPr spc="195" dirty="0"/>
              <a:t>THAN</a:t>
            </a:r>
            <a:r>
              <a:rPr dirty="0"/>
              <a:t>K</a:t>
            </a:r>
            <a:r>
              <a:rPr dirty="0"/>
              <a:t>	</a:t>
            </a:r>
            <a:r>
              <a:rPr spc="195" dirty="0"/>
              <a:t>YO</a:t>
            </a:r>
            <a:r>
              <a:rPr dirty="0"/>
              <a:t>U</a:t>
            </a:r>
            <a:endParaRPr dirty="0"/>
          </a:p>
          <a:p>
            <a:pPr algn="ctr">
              <a:lnSpc>
                <a:spcPct val="100000"/>
              </a:lnSpc>
              <a:spcBef>
                <a:spcPts val="670"/>
              </a:spcBef>
            </a:pPr>
            <a:r>
              <a:rPr b="0" spc="200" dirty="0">
                <a:latin typeface="黑体" panose="02010609060101010101" charset="-122"/>
                <a:cs typeface="黑体" panose="02010609060101010101" charset="-122"/>
              </a:rPr>
              <a:t>谢谢观</a:t>
            </a:r>
            <a:r>
              <a:rPr b="0" spc="5" dirty="0">
                <a:latin typeface="黑体" panose="02010609060101010101" charset="-122"/>
                <a:cs typeface="黑体" panose="02010609060101010101" charset="-122"/>
              </a:rPr>
              <a:t>看</a:t>
            </a:r>
            <a:endParaRPr b="0" spc="5" dirty="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055238" y="883804"/>
            <a:ext cx="2136775" cy="3312160"/>
          </a:xfrm>
          <a:custGeom>
            <a:avLst/>
            <a:gdLst/>
            <a:ahLst/>
            <a:cxnLst/>
            <a:rect l="l" t="t" r="r" b="b"/>
            <a:pathLst>
              <a:path w="2136775" h="3312160">
                <a:moveTo>
                  <a:pt x="210577" y="3312001"/>
                </a:moveTo>
                <a:lnTo>
                  <a:pt x="167046" y="3310057"/>
                </a:lnTo>
                <a:lnTo>
                  <a:pt x="124346" y="3298346"/>
                </a:lnTo>
                <a:lnTo>
                  <a:pt x="84136" y="3276575"/>
                </a:lnTo>
                <a:lnTo>
                  <a:pt x="49923" y="3246236"/>
                </a:lnTo>
                <a:lnTo>
                  <a:pt x="24305" y="3210114"/>
                </a:lnTo>
                <a:lnTo>
                  <a:pt x="7568" y="3169869"/>
                </a:lnTo>
                <a:lnTo>
                  <a:pt x="0" y="3127161"/>
                </a:lnTo>
                <a:lnTo>
                  <a:pt x="1885" y="3083652"/>
                </a:lnTo>
                <a:lnTo>
                  <a:pt x="13512" y="3041002"/>
                </a:lnTo>
                <a:lnTo>
                  <a:pt x="35165" y="3000871"/>
                </a:lnTo>
                <a:lnTo>
                  <a:pt x="2136761" y="0"/>
                </a:lnTo>
                <a:lnTo>
                  <a:pt x="2136761" y="690589"/>
                </a:lnTo>
                <a:lnTo>
                  <a:pt x="359777" y="3227947"/>
                </a:lnTo>
                <a:lnTo>
                  <a:pt x="329538" y="3262150"/>
                </a:lnTo>
                <a:lnTo>
                  <a:pt x="293484" y="3287755"/>
                </a:lnTo>
                <a:lnTo>
                  <a:pt x="253276" y="3304469"/>
                </a:lnTo>
                <a:lnTo>
                  <a:pt x="210577" y="3312001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655175" y="4299584"/>
            <a:ext cx="360680" cy="360045"/>
          </a:xfrm>
          <a:custGeom>
            <a:avLst/>
            <a:gdLst/>
            <a:ahLst/>
            <a:cxnLst/>
            <a:rect l="l" t="t" r="r" b="b"/>
            <a:pathLst>
              <a:path w="360679" h="360045">
                <a:moveTo>
                  <a:pt x="180022" y="360044"/>
                </a:moveTo>
                <a:lnTo>
                  <a:pt x="132157" y="353612"/>
                </a:lnTo>
                <a:lnTo>
                  <a:pt x="89132" y="335446"/>
                </a:lnTo>
                <a:lnTo>
                  <a:pt x="52725" y="307319"/>
                </a:lnTo>
                <a:lnTo>
                  <a:pt x="24577" y="270885"/>
                </a:lnTo>
                <a:lnTo>
                  <a:pt x="6430" y="227881"/>
                </a:lnTo>
                <a:lnTo>
                  <a:pt x="0" y="180022"/>
                </a:lnTo>
                <a:lnTo>
                  <a:pt x="6430" y="132163"/>
                </a:lnTo>
                <a:lnTo>
                  <a:pt x="24577" y="89159"/>
                </a:lnTo>
                <a:lnTo>
                  <a:pt x="52725" y="52725"/>
                </a:lnTo>
                <a:lnTo>
                  <a:pt x="89159" y="24577"/>
                </a:lnTo>
                <a:lnTo>
                  <a:pt x="132183" y="6427"/>
                </a:lnTo>
                <a:lnTo>
                  <a:pt x="180022" y="0"/>
                </a:lnTo>
                <a:lnTo>
                  <a:pt x="227889" y="6430"/>
                </a:lnTo>
                <a:lnTo>
                  <a:pt x="270931" y="24577"/>
                </a:lnTo>
                <a:lnTo>
                  <a:pt x="307382" y="52654"/>
                </a:lnTo>
                <a:lnTo>
                  <a:pt x="335618" y="88990"/>
                </a:lnTo>
                <a:lnTo>
                  <a:pt x="353908" y="131833"/>
                </a:lnTo>
                <a:lnTo>
                  <a:pt x="360552" y="179450"/>
                </a:lnTo>
                <a:lnTo>
                  <a:pt x="353908" y="227550"/>
                </a:lnTo>
                <a:lnTo>
                  <a:pt x="335618" y="270716"/>
                </a:lnTo>
                <a:lnTo>
                  <a:pt x="307382" y="307247"/>
                </a:lnTo>
                <a:lnTo>
                  <a:pt x="270904" y="335446"/>
                </a:lnTo>
                <a:lnTo>
                  <a:pt x="227863" y="353614"/>
                </a:lnTo>
                <a:lnTo>
                  <a:pt x="180022" y="360044"/>
                </a:lnTo>
                <a:close/>
              </a:path>
            </a:pathLst>
          </a:custGeom>
          <a:solidFill>
            <a:srgbClr val="90D6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482357" y="2201731"/>
            <a:ext cx="709930" cy="1274445"/>
          </a:xfrm>
          <a:custGeom>
            <a:avLst/>
            <a:gdLst/>
            <a:ahLst/>
            <a:cxnLst/>
            <a:rect l="l" t="t" r="r" b="b"/>
            <a:pathLst>
              <a:path w="709929" h="1274445">
                <a:moveTo>
                  <a:pt x="210340" y="1273827"/>
                </a:moveTo>
                <a:lnTo>
                  <a:pt x="166833" y="1271921"/>
                </a:lnTo>
                <a:lnTo>
                  <a:pt x="124139" y="1260225"/>
                </a:lnTo>
                <a:lnTo>
                  <a:pt x="83926" y="1238457"/>
                </a:lnTo>
                <a:lnTo>
                  <a:pt x="49720" y="1208112"/>
                </a:lnTo>
                <a:lnTo>
                  <a:pt x="24127" y="1171975"/>
                </a:lnTo>
                <a:lnTo>
                  <a:pt x="7452" y="1131693"/>
                </a:lnTo>
                <a:lnTo>
                  <a:pt x="0" y="1088916"/>
                </a:lnTo>
                <a:lnTo>
                  <a:pt x="2076" y="1045291"/>
                </a:lnTo>
                <a:lnTo>
                  <a:pt x="13985" y="1002467"/>
                </a:lnTo>
                <a:lnTo>
                  <a:pt x="36034" y="962092"/>
                </a:lnTo>
                <a:lnTo>
                  <a:pt x="709642" y="0"/>
                </a:lnTo>
                <a:lnTo>
                  <a:pt x="709642" y="688745"/>
                </a:lnTo>
                <a:lnTo>
                  <a:pt x="359122" y="1189168"/>
                </a:lnTo>
                <a:lnTo>
                  <a:pt x="329052" y="1223612"/>
                </a:lnTo>
                <a:lnTo>
                  <a:pt x="293119" y="1249390"/>
                </a:lnTo>
                <a:lnTo>
                  <a:pt x="252992" y="1266222"/>
                </a:lnTo>
                <a:lnTo>
                  <a:pt x="210340" y="1273827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942921" y="3632431"/>
            <a:ext cx="2559685" cy="3225800"/>
          </a:xfrm>
          <a:custGeom>
            <a:avLst/>
            <a:gdLst/>
            <a:ahLst/>
            <a:cxnLst/>
            <a:rect l="l" t="t" r="r" b="b"/>
            <a:pathLst>
              <a:path w="2559684" h="3225800">
                <a:moveTo>
                  <a:pt x="483591" y="3225568"/>
                </a:moveTo>
                <a:lnTo>
                  <a:pt x="0" y="3225568"/>
                </a:lnTo>
                <a:lnTo>
                  <a:pt x="2199042" y="84604"/>
                </a:lnTo>
                <a:lnTo>
                  <a:pt x="2229461" y="50180"/>
                </a:lnTo>
                <a:lnTo>
                  <a:pt x="2265645" y="24416"/>
                </a:lnTo>
                <a:lnTo>
                  <a:pt x="2305940" y="7596"/>
                </a:lnTo>
                <a:lnTo>
                  <a:pt x="2348694" y="0"/>
                </a:lnTo>
                <a:lnTo>
                  <a:pt x="2392254" y="1910"/>
                </a:lnTo>
                <a:lnTo>
                  <a:pt x="2434966" y="13609"/>
                </a:lnTo>
                <a:lnTo>
                  <a:pt x="2475178" y="35379"/>
                </a:lnTo>
                <a:lnTo>
                  <a:pt x="2509390" y="65719"/>
                </a:lnTo>
                <a:lnTo>
                  <a:pt x="2534998" y="101853"/>
                </a:lnTo>
                <a:lnTo>
                  <a:pt x="2551707" y="142131"/>
                </a:lnTo>
                <a:lnTo>
                  <a:pt x="2559222" y="184903"/>
                </a:lnTo>
                <a:lnTo>
                  <a:pt x="2557248" y="228519"/>
                </a:lnTo>
                <a:lnTo>
                  <a:pt x="2545491" y="271328"/>
                </a:lnTo>
                <a:lnTo>
                  <a:pt x="2523654" y="311680"/>
                </a:lnTo>
                <a:lnTo>
                  <a:pt x="483591" y="3225568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327321" y="3468625"/>
            <a:ext cx="1864995" cy="2924175"/>
          </a:xfrm>
          <a:custGeom>
            <a:avLst/>
            <a:gdLst/>
            <a:ahLst/>
            <a:cxnLst/>
            <a:rect l="l" t="t" r="r" b="b"/>
            <a:pathLst>
              <a:path w="1864995" h="2924175">
                <a:moveTo>
                  <a:pt x="210486" y="2923698"/>
                </a:moveTo>
                <a:lnTo>
                  <a:pt x="166906" y="2921780"/>
                </a:lnTo>
                <a:lnTo>
                  <a:pt x="124186" y="2910078"/>
                </a:lnTo>
                <a:lnTo>
                  <a:pt x="83973" y="2888309"/>
                </a:lnTo>
                <a:lnTo>
                  <a:pt x="49762" y="2857965"/>
                </a:lnTo>
                <a:lnTo>
                  <a:pt x="24162" y="2821831"/>
                </a:lnTo>
                <a:lnTo>
                  <a:pt x="7474" y="2781560"/>
                </a:lnTo>
                <a:lnTo>
                  <a:pt x="0" y="2738804"/>
                </a:lnTo>
                <a:lnTo>
                  <a:pt x="2041" y="2695212"/>
                </a:lnTo>
                <a:lnTo>
                  <a:pt x="13900" y="2652439"/>
                </a:lnTo>
                <a:lnTo>
                  <a:pt x="35878" y="2612134"/>
                </a:lnTo>
                <a:lnTo>
                  <a:pt x="1864678" y="0"/>
                </a:lnTo>
                <a:lnTo>
                  <a:pt x="1864678" y="690729"/>
                </a:lnTo>
                <a:lnTo>
                  <a:pt x="360490" y="2839210"/>
                </a:lnTo>
                <a:lnTo>
                  <a:pt x="329930" y="2873588"/>
                </a:lnTo>
                <a:lnTo>
                  <a:pt x="293645" y="2899317"/>
                </a:lnTo>
                <a:lnTo>
                  <a:pt x="253282" y="2916115"/>
                </a:lnTo>
                <a:lnTo>
                  <a:pt x="210486" y="2923698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753009" y="5549686"/>
            <a:ext cx="1217295" cy="1308735"/>
          </a:xfrm>
          <a:custGeom>
            <a:avLst/>
            <a:gdLst/>
            <a:ahLst/>
            <a:cxnLst/>
            <a:rect l="l" t="t" r="r" b="b"/>
            <a:pathLst>
              <a:path w="1217295" h="1308734">
                <a:moveTo>
                  <a:pt x="483599" y="1308313"/>
                </a:moveTo>
                <a:lnTo>
                  <a:pt x="0" y="1308313"/>
                </a:lnTo>
                <a:lnTo>
                  <a:pt x="856822" y="84541"/>
                </a:lnTo>
                <a:lnTo>
                  <a:pt x="887316" y="50145"/>
                </a:lnTo>
                <a:lnTo>
                  <a:pt x="923552" y="24400"/>
                </a:lnTo>
                <a:lnTo>
                  <a:pt x="963882" y="7590"/>
                </a:lnTo>
                <a:lnTo>
                  <a:pt x="1006657" y="0"/>
                </a:lnTo>
                <a:lnTo>
                  <a:pt x="1050228" y="1912"/>
                </a:lnTo>
                <a:lnTo>
                  <a:pt x="1092945" y="13611"/>
                </a:lnTo>
                <a:lnTo>
                  <a:pt x="1133162" y="35380"/>
                </a:lnTo>
                <a:lnTo>
                  <a:pt x="1167368" y="65724"/>
                </a:lnTo>
                <a:lnTo>
                  <a:pt x="1192969" y="101858"/>
                </a:lnTo>
                <a:lnTo>
                  <a:pt x="1209666" y="142133"/>
                </a:lnTo>
                <a:lnTo>
                  <a:pt x="1217159" y="184897"/>
                </a:lnTo>
                <a:lnTo>
                  <a:pt x="1215150" y="228499"/>
                </a:lnTo>
                <a:lnTo>
                  <a:pt x="1203342" y="271289"/>
                </a:lnTo>
                <a:lnTo>
                  <a:pt x="1181434" y="311617"/>
                </a:lnTo>
                <a:lnTo>
                  <a:pt x="483599" y="1308313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9977119" y="6450965"/>
            <a:ext cx="360680" cy="360045"/>
          </a:xfrm>
          <a:custGeom>
            <a:avLst/>
            <a:gdLst/>
            <a:ahLst/>
            <a:cxnLst/>
            <a:rect l="l" t="t" r="r" b="b"/>
            <a:pathLst>
              <a:path w="360679" h="360045">
                <a:moveTo>
                  <a:pt x="180022" y="360044"/>
                </a:moveTo>
                <a:lnTo>
                  <a:pt x="132163" y="353614"/>
                </a:lnTo>
                <a:lnTo>
                  <a:pt x="89156" y="335465"/>
                </a:lnTo>
                <a:lnTo>
                  <a:pt x="52719" y="307311"/>
                </a:lnTo>
                <a:lnTo>
                  <a:pt x="24569" y="270866"/>
                </a:lnTo>
                <a:lnTo>
                  <a:pt x="6425" y="227844"/>
                </a:lnTo>
                <a:lnTo>
                  <a:pt x="0" y="180022"/>
                </a:lnTo>
                <a:lnTo>
                  <a:pt x="6445" y="132127"/>
                </a:lnTo>
                <a:lnTo>
                  <a:pt x="24591" y="89140"/>
                </a:lnTo>
                <a:lnTo>
                  <a:pt x="52735" y="52717"/>
                </a:lnTo>
                <a:lnTo>
                  <a:pt x="89165" y="24574"/>
                </a:lnTo>
                <a:lnTo>
                  <a:pt x="132165" y="6429"/>
                </a:lnTo>
                <a:lnTo>
                  <a:pt x="180022" y="0"/>
                </a:lnTo>
                <a:lnTo>
                  <a:pt x="227882" y="6430"/>
                </a:lnTo>
                <a:lnTo>
                  <a:pt x="270893" y="24577"/>
                </a:lnTo>
                <a:lnTo>
                  <a:pt x="307341" y="52725"/>
                </a:lnTo>
                <a:lnTo>
                  <a:pt x="335513" y="89159"/>
                </a:lnTo>
                <a:lnTo>
                  <a:pt x="353693" y="132163"/>
                </a:lnTo>
                <a:lnTo>
                  <a:pt x="360172" y="179959"/>
                </a:lnTo>
                <a:lnTo>
                  <a:pt x="353672" y="227881"/>
                </a:lnTo>
                <a:lnTo>
                  <a:pt x="335490" y="270885"/>
                </a:lnTo>
                <a:lnTo>
                  <a:pt x="307324" y="307319"/>
                </a:lnTo>
                <a:lnTo>
                  <a:pt x="270884" y="335467"/>
                </a:lnTo>
                <a:lnTo>
                  <a:pt x="227879" y="353614"/>
                </a:lnTo>
                <a:lnTo>
                  <a:pt x="180022" y="36004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19951"/>
            <a:ext cx="1827530" cy="2822575"/>
          </a:xfrm>
          <a:custGeom>
            <a:avLst/>
            <a:gdLst/>
            <a:ahLst/>
            <a:cxnLst/>
            <a:rect l="l" t="t" r="r" b="b"/>
            <a:pathLst>
              <a:path w="1827530" h="2822575">
                <a:moveTo>
                  <a:pt x="0" y="2822474"/>
                </a:moveTo>
                <a:lnTo>
                  <a:pt x="0" y="2257851"/>
                </a:lnTo>
                <a:lnTo>
                  <a:pt x="1533144" y="68384"/>
                </a:lnTo>
                <a:lnTo>
                  <a:pt x="1562556" y="36505"/>
                </a:lnTo>
                <a:lnTo>
                  <a:pt x="1598103" y="14226"/>
                </a:lnTo>
                <a:lnTo>
                  <a:pt x="1637633" y="1929"/>
                </a:lnTo>
                <a:lnTo>
                  <a:pt x="1678996" y="0"/>
                </a:lnTo>
                <a:lnTo>
                  <a:pt x="1720042" y="8819"/>
                </a:lnTo>
                <a:lnTo>
                  <a:pt x="1758619" y="28773"/>
                </a:lnTo>
                <a:lnTo>
                  <a:pt x="1790566" y="58201"/>
                </a:lnTo>
                <a:lnTo>
                  <a:pt x="1812888" y="93759"/>
                </a:lnTo>
                <a:lnTo>
                  <a:pt x="1825204" y="133298"/>
                </a:lnTo>
                <a:lnTo>
                  <a:pt x="1827134" y="174669"/>
                </a:lnTo>
                <a:lnTo>
                  <a:pt x="1818300" y="215723"/>
                </a:lnTo>
                <a:lnTo>
                  <a:pt x="1798320" y="254312"/>
                </a:lnTo>
                <a:lnTo>
                  <a:pt x="0" y="282247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874520" y="2169795"/>
            <a:ext cx="288290" cy="288290"/>
          </a:xfrm>
          <a:custGeom>
            <a:avLst/>
            <a:gdLst/>
            <a:ahLst/>
            <a:cxnLst/>
            <a:rect l="l" t="t" r="r" b="b"/>
            <a:pathLst>
              <a:path w="288289" h="288289">
                <a:moveTo>
                  <a:pt x="144144" y="288289"/>
                </a:moveTo>
                <a:lnTo>
                  <a:pt x="98586" y="280936"/>
                </a:lnTo>
                <a:lnTo>
                  <a:pt x="59017" y="260444"/>
                </a:lnTo>
                <a:lnTo>
                  <a:pt x="27813" y="229163"/>
                </a:lnTo>
                <a:lnTo>
                  <a:pt x="7349" y="189443"/>
                </a:lnTo>
                <a:lnTo>
                  <a:pt x="0" y="143636"/>
                </a:lnTo>
                <a:lnTo>
                  <a:pt x="7349" y="98326"/>
                </a:lnTo>
                <a:lnTo>
                  <a:pt x="27813" y="58907"/>
                </a:lnTo>
                <a:lnTo>
                  <a:pt x="59017" y="27780"/>
                </a:lnTo>
                <a:lnTo>
                  <a:pt x="98586" y="7345"/>
                </a:lnTo>
                <a:lnTo>
                  <a:pt x="144144" y="0"/>
                </a:lnTo>
                <a:lnTo>
                  <a:pt x="189703" y="7349"/>
                </a:lnTo>
                <a:lnTo>
                  <a:pt x="229272" y="27813"/>
                </a:lnTo>
                <a:lnTo>
                  <a:pt x="260476" y="59017"/>
                </a:lnTo>
                <a:lnTo>
                  <a:pt x="280940" y="98586"/>
                </a:lnTo>
                <a:lnTo>
                  <a:pt x="288290" y="144144"/>
                </a:lnTo>
                <a:lnTo>
                  <a:pt x="280940" y="189703"/>
                </a:lnTo>
                <a:lnTo>
                  <a:pt x="260476" y="229272"/>
                </a:lnTo>
                <a:lnTo>
                  <a:pt x="229272" y="260476"/>
                </a:lnTo>
                <a:lnTo>
                  <a:pt x="189703" y="280940"/>
                </a:lnTo>
                <a:lnTo>
                  <a:pt x="144144" y="288289"/>
                </a:lnTo>
                <a:close/>
              </a:path>
            </a:pathLst>
          </a:custGeom>
          <a:solidFill>
            <a:srgbClr val="90D6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3149667"/>
            <a:ext cx="648335" cy="1138555"/>
          </a:xfrm>
          <a:custGeom>
            <a:avLst/>
            <a:gdLst/>
            <a:ahLst/>
            <a:cxnLst/>
            <a:rect l="l" t="t" r="r" b="b"/>
            <a:pathLst>
              <a:path w="648335" h="1138554">
                <a:moveTo>
                  <a:pt x="0" y="1138422"/>
                </a:moveTo>
                <a:lnTo>
                  <a:pt x="0" y="573862"/>
                </a:lnTo>
                <a:lnTo>
                  <a:pt x="353568" y="69020"/>
                </a:lnTo>
                <a:lnTo>
                  <a:pt x="383108" y="36863"/>
                </a:lnTo>
                <a:lnTo>
                  <a:pt x="418742" y="14397"/>
                </a:lnTo>
                <a:lnTo>
                  <a:pt x="458325" y="1988"/>
                </a:lnTo>
                <a:lnTo>
                  <a:pt x="499717" y="0"/>
                </a:lnTo>
                <a:lnTo>
                  <a:pt x="540776" y="8798"/>
                </a:lnTo>
                <a:lnTo>
                  <a:pt x="579361" y="28748"/>
                </a:lnTo>
                <a:lnTo>
                  <a:pt x="611302" y="58180"/>
                </a:lnTo>
                <a:lnTo>
                  <a:pt x="633612" y="93759"/>
                </a:lnTo>
                <a:lnTo>
                  <a:pt x="645901" y="133356"/>
                </a:lnTo>
                <a:lnTo>
                  <a:pt x="647779" y="174840"/>
                </a:lnTo>
                <a:lnTo>
                  <a:pt x="638856" y="216081"/>
                </a:lnTo>
                <a:lnTo>
                  <a:pt x="618744" y="254948"/>
                </a:lnTo>
                <a:lnTo>
                  <a:pt x="0" y="1138422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8878" y="0"/>
            <a:ext cx="2332355" cy="2980055"/>
          </a:xfrm>
          <a:custGeom>
            <a:avLst/>
            <a:gdLst/>
            <a:ahLst/>
            <a:cxnLst/>
            <a:rect l="l" t="t" r="r" b="b"/>
            <a:pathLst>
              <a:path w="2332355" h="2980055">
                <a:moveTo>
                  <a:pt x="148270" y="2979554"/>
                </a:moveTo>
                <a:lnTo>
                  <a:pt x="107241" y="2970745"/>
                </a:lnTo>
                <a:lnTo>
                  <a:pt x="68666" y="2950794"/>
                </a:lnTo>
                <a:lnTo>
                  <a:pt x="36721" y="2921363"/>
                </a:lnTo>
                <a:lnTo>
                  <a:pt x="14384" y="2885794"/>
                </a:lnTo>
                <a:lnTo>
                  <a:pt x="2021" y="2846225"/>
                </a:lnTo>
                <a:lnTo>
                  <a:pt x="0" y="2804795"/>
                </a:lnTo>
                <a:lnTo>
                  <a:pt x="8685" y="2763645"/>
                </a:lnTo>
                <a:lnTo>
                  <a:pt x="28445" y="2724912"/>
                </a:lnTo>
                <a:lnTo>
                  <a:pt x="1936642" y="0"/>
                </a:lnTo>
                <a:lnTo>
                  <a:pt x="2332019" y="0"/>
                </a:lnTo>
                <a:lnTo>
                  <a:pt x="293621" y="2910840"/>
                </a:lnTo>
                <a:lnTo>
                  <a:pt x="264428" y="2942863"/>
                </a:lnTo>
                <a:lnTo>
                  <a:pt x="229028" y="2965239"/>
                </a:lnTo>
                <a:lnTo>
                  <a:pt x="189588" y="2977594"/>
                </a:lnTo>
                <a:lnTo>
                  <a:pt x="148270" y="2979554"/>
                </a:lnTo>
                <a:close/>
              </a:path>
            </a:pathLst>
          </a:custGeom>
          <a:solidFill>
            <a:srgbClr val="8FD6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423415"/>
            <a:ext cx="1784350" cy="2762250"/>
          </a:xfrm>
          <a:custGeom>
            <a:avLst/>
            <a:gdLst/>
            <a:ahLst/>
            <a:cxnLst/>
            <a:rect l="l" t="t" r="r" b="b"/>
            <a:pathLst>
              <a:path w="1784350" h="2762250">
                <a:moveTo>
                  <a:pt x="0" y="2761837"/>
                </a:moveTo>
                <a:lnTo>
                  <a:pt x="0" y="2197236"/>
                </a:lnTo>
                <a:lnTo>
                  <a:pt x="1490472" y="68836"/>
                </a:lnTo>
                <a:lnTo>
                  <a:pt x="1519611" y="36760"/>
                </a:lnTo>
                <a:lnTo>
                  <a:pt x="1554975" y="14348"/>
                </a:lnTo>
                <a:lnTo>
                  <a:pt x="1594394" y="1971"/>
                </a:lnTo>
                <a:lnTo>
                  <a:pt x="1635700" y="0"/>
                </a:lnTo>
                <a:lnTo>
                  <a:pt x="1676725" y="8804"/>
                </a:lnTo>
                <a:lnTo>
                  <a:pt x="1715300" y="28755"/>
                </a:lnTo>
                <a:lnTo>
                  <a:pt x="1747245" y="58186"/>
                </a:lnTo>
                <a:lnTo>
                  <a:pt x="1769586" y="93759"/>
                </a:lnTo>
                <a:lnTo>
                  <a:pt x="1781960" y="133340"/>
                </a:lnTo>
                <a:lnTo>
                  <a:pt x="1784004" y="174791"/>
                </a:lnTo>
                <a:lnTo>
                  <a:pt x="1775354" y="215978"/>
                </a:lnTo>
                <a:lnTo>
                  <a:pt x="1755648" y="254764"/>
                </a:lnTo>
                <a:lnTo>
                  <a:pt x="0" y="2761837"/>
                </a:lnTo>
                <a:close/>
              </a:path>
            </a:pathLst>
          </a:custGeom>
          <a:solidFill>
            <a:srgbClr val="D2ED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43267" y="0"/>
            <a:ext cx="1190625" cy="1348105"/>
          </a:xfrm>
          <a:custGeom>
            <a:avLst/>
            <a:gdLst/>
            <a:ahLst/>
            <a:cxnLst/>
            <a:rect l="l" t="t" r="r" b="b"/>
            <a:pathLst>
              <a:path w="1190625" h="1348105">
                <a:moveTo>
                  <a:pt x="148226" y="1348079"/>
                </a:moveTo>
                <a:lnTo>
                  <a:pt x="107187" y="1339244"/>
                </a:lnTo>
                <a:lnTo>
                  <a:pt x="68606" y="1319288"/>
                </a:lnTo>
                <a:lnTo>
                  <a:pt x="36662" y="1289862"/>
                </a:lnTo>
                <a:lnTo>
                  <a:pt x="14331" y="1254319"/>
                </a:lnTo>
                <a:lnTo>
                  <a:pt x="1986" y="1214823"/>
                </a:lnTo>
                <a:lnTo>
                  <a:pt x="0" y="1173535"/>
                </a:lnTo>
                <a:lnTo>
                  <a:pt x="8743" y="1132617"/>
                </a:lnTo>
                <a:lnTo>
                  <a:pt x="28588" y="1094232"/>
                </a:lnTo>
                <a:lnTo>
                  <a:pt x="794712" y="0"/>
                </a:lnTo>
                <a:lnTo>
                  <a:pt x="1190065" y="0"/>
                </a:lnTo>
                <a:lnTo>
                  <a:pt x="293764" y="1280160"/>
                </a:lnTo>
                <a:lnTo>
                  <a:pt x="264491" y="1311835"/>
                </a:lnTo>
                <a:lnTo>
                  <a:pt x="229037" y="1333978"/>
                </a:lnTo>
                <a:lnTo>
                  <a:pt x="189562" y="1346192"/>
                </a:lnTo>
                <a:lnTo>
                  <a:pt x="148226" y="1348079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743455" y="94614"/>
            <a:ext cx="288290" cy="288290"/>
          </a:xfrm>
          <a:custGeom>
            <a:avLst/>
            <a:gdLst/>
            <a:ahLst/>
            <a:cxnLst/>
            <a:rect l="l" t="t" r="r" b="b"/>
            <a:pathLst>
              <a:path w="288289" h="288290">
                <a:moveTo>
                  <a:pt x="143763" y="288289"/>
                </a:moveTo>
                <a:lnTo>
                  <a:pt x="98200" y="280940"/>
                </a:lnTo>
                <a:lnTo>
                  <a:pt x="58660" y="260509"/>
                </a:lnTo>
                <a:lnTo>
                  <a:pt x="27514" y="229382"/>
                </a:lnTo>
                <a:lnTo>
                  <a:pt x="7163" y="189963"/>
                </a:lnTo>
                <a:lnTo>
                  <a:pt x="0" y="144652"/>
                </a:lnTo>
                <a:lnTo>
                  <a:pt x="7163" y="98846"/>
                </a:lnTo>
                <a:lnTo>
                  <a:pt x="27514" y="59126"/>
                </a:lnTo>
                <a:lnTo>
                  <a:pt x="58660" y="27845"/>
                </a:lnTo>
                <a:lnTo>
                  <a:pt x="98233" y="7349"/>
                </a:lnTo>
                <a:lnTo>
                  <a:pt x="143763" y="0"/>
                </a:lnTo>
                <a:lnTo>
                  <a:pt x="189330" y="7353"/>
                </a:lnTo>
                <a:lnTo>
                  <a:pt x="228891" y="27813"/>
                </a:lnTo>
                <a:lnTo>
                  <a:pt x="260095" y="59017"/>
                </a:lnTo>
                <a:lnTo>
                  <a:pt x="280559" y="98586"/>
                </a:lnTo>
                <a:lnTo>
                  <a:pt x="287908" y="144144"/>
                </a:lnTo>
                <a:lnTo>
                  <a:pt x="280559" y="189703"/>
                </a:lnTo>
                <a:lnTo>
                  <a:pt x="260095" y="229272"/>
                </a:lnTo>
                <a:lnTo>
                  <a:pt x="228891" y="260476"/>
                </a:lnTo>
                <a:lnTo>
                  <a:pt x="189297" y="280944"/>
                </a:lnTo>
                <a:lnTo>
                  <a:pt x="143763" y="288289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200400" y="4300728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09015" y="609600"/>
                </a:moveTo>
                <a:lnTo>
                  <a:pt x="102108" y="609600"/>
                </a:lnTo>
                <a:lnTo>
                  <a:pt x="62289" y="601671"/>
                </a:lnTo>
                <a:lnTo>
                  <a:pt x="29841" y="579853"/>
                </a:lnTo>
                <a:lnTo>
                  <a:pt x="7999" y="547381"/>
                </a:lnTo>
                <a:lnTo>
                  <a:pt x="0" y="507492"/>
                </a:lnTo>
                <a:lnTo>
                  <a:pt x="0" y="100584"/>
                </a:lnTo>
                <a:lnTo>
                  <a:pt x="7999" y="61361"/>
                </a:lnTo>
                <a:lnTo>
                  <a:pt x="29841" y="29270"/>
                </a:lnTo>
                <a:lnTo>
                  <a:pt x="62289" y="7690"/>
                </a:lnTo>
                <a:lnTo>
                  <a:pt x="102108" y="0"/>
                </a:lnTo>
                <a:lnTo>
                  <a:pt x="509015" y="0"/>
                </a:lnTo>
                <a:lnTo>
                  <a:pt x="548315" y="7690"/>
                </a:lnTo>
                <a:lnTo>
                  <a:pt x="580429" y="29270"/>
                </a:lnTo>
                <a:lnTo>
                  <a:pt x="601982" y="61361"/>
                </a:lnTo>
                <a:lnTo>
                  <a:pt x="609600" y="100584"/>
                </a:lnTo>
                <a:lnTo>
                  <a:pt x="609600" y="507492"/>
                </a:lnTo>
                <a:lnTo>
                  <a:pt x="601982" y="547381"/>
                </a:lnTo>
                <a:lnTo>
                  <a:pt x="580429" y="579853"/>
                </a:lnTo>
                <a:lnTo>
                  <a:pt x="548315" y="601671"/>
                </a:lnTo>
                <a:lnTo>
                  <a:pt x="509015" y="60960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129271" y="3201923"/>
            <a:ext cx="611505" cy="611505"/>
          </a:xfrm>
          <a:custGeom>
            <a:avLst/>
            <a:gdLst/>
            <a:ahLst/>
            <a:cxnLst/>
            <a:rect l="l" t="t" r="r" b="b"/>
            <a:pathLst>
              <a:path w="611504" h="611504">
                <a:moveTo>
                  <a:pt x="509016" y="611124"/>
                </a:moveTo>
                <a:lnTo>
                  <a:pt x="102107" y="611124"/>
                </a:lnTo>
                <a:lnTo>
                  <a:pt x="62575" y="603018"/>
                </a:lnTo>
                <a:lnTo>
                  <a:pt x="30222" y="581144"/>
                </a:lnTo>
                <a:lnTo>
                  <a:pt x="8285" y="548732"/>
                </a:lnTo>
                <a:lnTo>
                  <a:pt x="0" y="509015"/>
                </a:lnTo>
                <a:lnTo>
                  <a:pt x="0" y="102108"/>
                </a:lnTo>
                <a:lnTo>
                  <a:pt x="8285" y="62682"/>
                </a:lnTo>
                <a:lnTo>
                  <a:pt x="30222" y="30365"/>
                </a:lnTo>
                <a:lnTo>
                  <a:pt x="62575" y="8392"/>
                </a:lnTo>
                <a:lnTo>
                  <a:pt x="102107" y="0"/>
                </a:lnTo>
                <a:lnTo>
                  <a:pt x="509016" y="0"/>
                </a:lnTo>
                <a:lnTo>
                  <a:pt x="548625" y="8392"/>
                </a:lnTo>
                <a:lnTo>
                  <a:pt x="581001" y="30365"/>
                </a:lnTo>
                <a:lnTo>
                  <a:pt x="602911" y="62682"/>
                </a:lnTo>
                <a:lnTo>
                  <a:pt x="611124" y="102108"/>
                </a:lnTo>
                <a:lnTo>
                  <a:pt x="611124" y="509015"/>
                </a:lnTo>
                <a:lnTo>
                  <a:pt x="602911" y="548732"/>
                </a:lnTo>
                <a:lnTo>
                  <a:pt x="581001" y="581144"/>
                </a:lnTo>
                <a:lnTo>
                  <a:pt x="548625" y="603018"/>
                </a:lnTo>
                <a:lnTo>
                  <a:pt x="509016" y="611124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188207" y="324307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07492" y="609600"/>
                </a:moveTo>
                <a:lnTo>
                  <a:pt x="100583" y="609600"/>
                </a:lnTo>
                <a:lnTo>
                  <a:pt x="61361" y="601528"/>
                </a:lnTo>
                <a:lnTo>
                  <a:pt x="29270" y="579662"/>
                </a:lnTo>
                <a:lnTo>
                  <a:pt x="7690" y="547238"/>
                </a:lnTo>
                <a:lnTo>
                  <a:pt x="0" y="507491"/>
                </a:lnTo>
                <a:lnTo>
                  <a:pt x="0" y="100583"/>
                </a:lnTo>
                <a:lnTo>
                  <a:pt x="7690" y="61213"/>
                </a:lnTo>
                <a:lnTo>
                  <a:pt x="29270" y="29075"/>
                </a:lnTo>
                <a:lnTo>
                  <a:pt x="61361" y="7545"/>
                </a:lnTo>
                <a:lnTo>
                  <a:pt x="100583" y="0"/>
                </a:lnTo>
                <a:lnTo>
                  <a:pt x="507492" y="0"/>
                </a:lnTo>
                <a:lnTo>
                  <a:pt x="547381" y="7545"/>
                </a:lnTo>
                <a:lnTo>
                  <a:pt x="579853" y="29075"/>
                </a:lnTo>
                <a:lnTo>
                  <a:pt x="601671" y="61213"/>
                </a:lnTo>
                <a:lnTo>
                  <a:pt x="609600" y="100583"/>
                </a:lnTo>
                <a:lnTo>
                  <a:pt x="609600" y="507491"/>
                </a:lnTo>
                <a:lnTo>
                  <a:pt x="601671" y="547238"/>
                </a:lnTo>
                <a:lnTo>
                  <a:pt x="579853" y="579662"/>
                </a:lnTo>
                <a:lnTo>
                  <a:pt x="547381" y="601528"/>
                </a:lnTo>
                <a:lnTo>
                  <a:pt x="507492" y="60960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968750" y="3197860"/>
            <a:ext cx="21583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项目需求明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细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68750" y="4250054"/>
            <a:ext cx="25139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设备外形及尺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寸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63840" y="3197860"/>
            <a:ext cx="28949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8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C</a:t>
            </a: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CD工位检测说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明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63840" y="4250054"/>
            <a:ext cx="21583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设备主要配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置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29271" y="4300728"/>
            <a:ext cx="611505" cy="609600"/>
          </a:xfrm>
          <a:custGeom>
            <a:avLst/>
            <a:gdLst/>
            <a:ahLst/>
            <a:cxnLst/>
            <a:rect l="l" t="t" r="r" b="b"/>
            <a:pathLst>
              <a:path w="611504" h="609600">
                <a:moveTo>
                  <a:pt x="509016" y="609600"/>
                </a:moveTo>
                <a:lnTo>
                  <a:pt x="102107" y="609600"/>
                </a:lnTo>
                <a:lnTo>
                  <a:pt x="62575" y="601671"/>
                </a:lnTo>
                <a:lnTo>
                  <a:pt x="30222" y="579853"/>
                </a:lnTo>
                <a:lnTo>
                  <a:pt x="8285" y="547381"/>
                </a:lnTo>
                <a:lnTo>
                  <a:pt x="0" y="507492"/>
                </a:lnTo>
                <a:lnTo>
                  <a:pt x="0" y="100584"/>
                </a:lnTo>
                <a:lnTo>
                  <a:pt x="8285" y="61361"/>
                </a:lnTo>
                <a:lnTo>
                  <a:pt x="30222" y="29270"/>
                </a:lnTo>
                <a:lnTo>
                  <a:pt x="62575" y="7690"/>
                </a:lnTo>
                <a:lnTo>
                  <a:pt x="102107" y="0"/>
                </a:lnTo>
                <a:lnTo>
                  <a:pt x="509016" y="0"/>
                </a:lnTo>
                <a:lnTo>
                  <a:pt x="548625" y="7690"/>
                </a:lnTo>
                <a:lnTo>
                  <a:pt x="581001" y="29270"/>
                </a:lnTo>
                <a:lnTo>
                  <a:pt x="602911" y="61361"/>
                </a:lnTo>
                <a:lnTo>
                  <a:pt x="611124" y="100584"/>
                </a:lnTo>
                <a:lnTo>
                  <a:pt x="611124" y="507492"/>
                </a:lnTo>
                <a:lnTo>
                  <a:pt x="602911" y="547381"/>
                </a:lnTo>
                <a:lnTo>
                  <a:pt x="581001" y="579853"/>
                </a:lnTo>
                <a:lnTo>
                  <a:pt x="548625" y="601671"/>
                </a:lnTo>
                <a:lnTo>
                  <a:pt x="509016" y="60960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077967" y="2715260"/>
            <a:ext cx="5158740" cy="0"/>
          </a:xfrm>
          <a:custGeom>
            <a:avLst/>
            <a:gdLst/>
            <a:ahLst/>
            <a:cxnLst/>
            <a:rect l="l" t="t" r="r" b="b"/>
            <a:pathLst>
              <a:path w="5158740">
                <a:moveTo>
                  <a:pt x="0" y="0"/>
                </a:moveTo>
                <a:lnTo>
                  <a:pt x="5158232" y="0"/>
                </a:lnTo>
              </a:path>
            </a:pathLst>
          </a:custGeom>
          <a:ln w="5461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198876" y="2709672"/>
            <a:ext cx="1879600" cy="0"/>
          </a:xfrm>
          <a:custGeom>
            <a:avLst/>
            <a:gdLst/>
            <a:ahLst/>
            <a:cxnLst/>
            <a:rect l="l" t="t" r="r" b="b"/>
            <a:pathLst>
              <a:path w="1879600">
                <a:moveTo>
                  <a:pt x="0" y="0"/>
                </a:moveTo>
                <a:lnTo>
                  <a:pt x="1879092" y="0"/>
                </a:lnTo>
              </a:path>
            </a:pathLst>
          </a:custGeom>
          <a:ln w="76200">
            <a:solidFill>
              <a:srgbClr val="138D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8448992" y="2307589"/>
            <a:ext cx="1482090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1600" spc="-60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1600" spc="-5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1600" spc="-60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1600" spc="-17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1600" spc="-5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1600" spc="-60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1600" spc="-5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600" spc="-5" dirty="0">
                <a:solidFill>
                  <a:srgbClr val="A6A6A6"/>
                </a:solidFill>
                <a:latin typeface="Arial" panose="020B0604020202020204"/>
                <a:cs typeface="Arial" panose="020B0604020202020204"/>
              </a:rPr>
              <a:t>S</a:t>
            </a:r>
            <a:endParaRPr sz="1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117850" y="1712594"/>
            <a:ext cx="233489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85925" algn="l"/>
              </a:tabLst>
            </a:pPr>
            <a:r>
              <a:rPr sz="5000" b="1" spc="-1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目</a:t>
            </a:r>
            <a:r>
              <a:rPr sz="5000" b="1" spc="-1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	</a:t>
            </a:r>
            <a:r>
              <a:rPr sz="5000" b="1" spc="-1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录</a:t>
            </a:r>
            <a:endParaRPr sz="50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57002" y="5382895"/>
            <a:ext cx="21583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设备流程说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明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194304" y="526999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07492" y="609600"/>
                </a:moveTo>
                <a:lnTo>
                  <a:pt x="102107" y="609600"/>
                </a:lnTo>
                <a:lnTo>
                  <a:pt x="62125" y="601909"/>
                </a:lnTo>
                <a:lnTo>
                  <a:pt x="29622" y="580329"/>
                </a:lnTo>
                <a:lnTo>
                  <a:pt x="7835" y="548238"/>
                </a:lnTo>
                <a:lnTo>
                  <a:pt x="0" y="509016"/>
                </a:lnTo>
                <a:lnTo>
                  <a:pt x="0" y="102108"/>
                </a:lnTo>
                <a:lnTo>
                  <a:pt x="7835" y="62218"/>
                </a:lnTo>
                <a:lnTo>
                  <a:pt x="29622" y="29746"/>
                </a:lnTo>
                <a:lnTo>
                  <a:pt x="62125" y="7928"/>
                </a:lnTo>
                <a:lnTo>
                  <a:pt x="102107" y="0"/>
                </a:lnTo>
                <a:lnTo>
                  <a:pt x="507492" y="0"/>
                </a:lnTo>
                <a:lnTo>
                  <a:pt x="547508" y="7928"/>
                </a:lnTo>
                <a:lnTo>
                  <a:pt x="580020" y="29746"/>
                </a:lnTo>
                <a:lnTo>
                  <a:pt x="601794" y="62218"/>
                </a:lnTo>
                <a:lnTo>
                  <a:pt x="609599" y="102108"/>
                </a:lnTo>
                <a:lnTo>
                  <a:pt x="609599" y="509016"/>
                </a:lnTo>
                <a:lnTo>
                  <a:pt x="601794" y="548238"/>
                </a:lnTo>
                <a:lnTo>
                  <a:pt x="580020" y="580329"/>
                </a:lnTo>
                <a:lnTo>
                  <a:pt x="547508" y="601909"/>
                </a:lnTo>
                <a:lnTo>
                  <a:pt x="507492" y="60960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227451" y="3301364"/>
            <a:ext cx="339725" cy="2894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95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72390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1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52705">
              <a:lnSpc>
                <a:spcPct val="100000"/>
              </a:lnSpc>
              <a:spcBef>
                <a:spcPts val="1895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52705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2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12700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3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144511" y="526999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509016" y="609600"/>
                </a:moveTo>
                <a:lnTo>
                  <a:pt x="102108" y="609600"/>
                </a:lnTo>
                <a:lnTo>
                  <a:pt x="62213" y="601909"/>
                </a:lnTo>
                <a:lnTo>
                  <a:pt x="29741" y="580329"/>
                </a:lnTo>
                <a:lnTo>
                  <a:pt x="7926" y="548238"/>
                </a:lnTo>
                <a:lnTo>
                  <a:pt x="0" y="509016"/>
                </a:lnTo>
                <a:lnTo>
                  <a:pt x="0" y="102108"/>
                </a:lnTo>
                <a:lnTo>
                  <a:pt x="7926" y="62218"/>
                </a:lnTo>
                <a:lnTo>
                  <a:pt x="29741" y="29746"/>
                </a:lnTo>
                <a:lnTo>
                  <a:pt x="62213" y="7928"/>
                </a:lnTo>
                <a:lnTo>
                  <a:pt x="102108" y="0"/>
                </a:lnTo>
                <a:lnTo>
                  <a:pt x="509016" y="0"/>
                </a:lnTo>
                <a:lnTo>
                  <a:pt x="548238" y="7928"/>
                </a:lnTo>
                <a:lnTo>
                  <a:pt x="580329" y="29746"/>
                </a:lnTo>
                <a:lnTo>
                  <a:pt x="601909" y="62218"/>
                </a:lnTo>
                <a:lnTo>
                  <a:pt x="609600" y="102108"/>
                </a:lnTo>
                <a:lnTo>
                  <a:pt x="609600" y="509016"/>
                </a:lnTo>
                <a:lnTo>
                  <a:pt x="601909" y="548238"/>
                </a:lnTo>
                <a:lnTo>
                  <a:pt x="580329" y="580329"/>
                </a:lnTo>
                <a:lnTo>
                  <a:pt x="548238" y="601909"/>
                </a:lnTo>
                <a:lnTo>
                  <a:pt x="509016" y="609600"/>
                </a:lnTo>
                <a:close/>
              </a:path>
            </a:pathLst>
          </a:custGeom>
          <a:solidFill>
            <a:srgbClr val="138D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7223125" y="3301364"/>
            <a:ext cx="294640" cy="2899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12700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4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12700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5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26670">
              <a:lnSpc>
                <a:spcPct val="100000"/>
              </a:lnSpc>
              <a:spcBef>
                <a:spcPts val="915"/>
              </a:spcBef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0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  <a:p>
            <a:pPr marL="26670">
              <a:lnSpc>
                <a:spcPct val="100000"/>
              </a:lnSpc>
            </a:pPr>
            <a:r>
              <a:rPr sz="2800" spc="229" dirty="0">
                <a:solidFill>
                  <a:srgbClr val="FFFFFF"/>
                </a:solidFill>
                <a:latin typeface="Lucida Sans Unicode" panose="020B0602030504020204"/>
                <a:cs typeface="Lucida Sans Unicode" panose="020B0602030504020204"/>
              </a:rPr>
              <a:t>6</a:t>
            </a:r>
            <a:endParaRPr sz="2800">
              <a:latin typeface="Lucida Sans Unicode" panose="020B0602030504020204"/>
              <a:cs typeface="Lucida Sans Unicode" panose="020B0602030504020204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898765" y="5338762"/>
            <a:ext cx="25139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检测及参数汇</a:t>
            </a:r>
            <a:r>
              <a:rPr sz="2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总</a:t>
            </a:r>
            <a:endParaRPr sz="28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59714"/>
            <a:ext cx="32251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一、项目需求明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细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592311" y="3701796"/>
            <a:ext cx="2011679" cy="195529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24205" y="1002029"/>
            <a:ext cx="3115310" cy="78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/>
              <a:buChar char=""/>
              <a:tabLst>
                <a:tab pos="298450" algn="l"/>
                <a:tab pos="848360" algn="l"/>
              </a:tabLst>
            </a:pPr>
            <a:r>
              <a:rPr sz="1800" b="1" spc="-5" dirty="0">
                <a:latin typeface="微软雅黑" panose="020B0503020204020204" charset="-122"/>
                <a:cs typeface="微软雅黑" panose="020B0503020204020204" charset="-122"/>
              </a:rPr>
              <a:t>1.1	</a:t>
            </a: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项目说明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：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 panose="02020603050405020304"/>
              <a:cs typeface="Times New Roman" panose="02020603050405020304"/>
            </a:endParaRPr>
          </a:p>
          <a:p>
            <a:pPr marL="422275" algn="ctr">
              <a:lnSpc>
                <a:spcPct val="100000"/>
              </a:lnSpc>
            </a:pP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项目名称：注塑件外观及尺寸检</a:t>
            </a:r>
            <a:r>
              <a:rPr sz="1400" spc="5" dirty="0">
                <a:latin typeface="微软雅黑" panose="020B0503020204020204" charset="-122"/>
                <a:cs typeface="微软雅黑" panose="020B0503020204020204" charset="-122"/>
              </a:rPr>
              <a:t>测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0613" y="1988185"/>
            <a:ext cx="5940425" cy="183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20" marR="5080" indent="368935">
              <a:lnSpc>
                <a:spcPct val="200000"/>
              </a:lnSpc>
            </a:pP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概述：根据产品大小，如右图类似产品一台设备检测，产品一振动盘</a:t>
            </a: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需 </a:t>
            </a: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做两套进行替换，产品二做一套，共三套振动盘进行替换</a:t>
            </a:r>
            <a:r>
              <a:rPr sz="1400" spc="5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414655">
              <a:lnSpc>
                <a:spcPct val="100000"/>
              </a:lnSpc>
            </a:pP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转盘也需做两套替换</a:t>
            </a:r>
            <a:r>
              <a:rPr sz="1400" spc="5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</a:pPr>
            <a:endParaRPr sz="1550">
              <a:latin typeface="Times New Roman" panose="02020603050405020304"/>
              <a:cs typeface="Times New Roman" panose="02020603050405020304"/>
            </a:endParaRPr>
          </a:p>
          <a:p>
            <a:pPr marL="298450" indent="-285750">
              <a:lnSpc>
                <a:spcPct val="100000"/>
              </a:lnSpc>
              <a:buFont typeface="Wingdings" panose="05000000000000000000"/>
              <a:buChar char=""/>
              <a:tabLst>
                <a:tab pos="298450" algn="l"/>
                <a:tab pos="848360" algn="l"/>
              </a:tabLst>
            </a:pPr>
            <a:r>
              <a:rPr sz="1800" b="1" spc="-5" dirty="0">
                <a:latin typeface="微软雅黑" panose="020B0503020204020204" charset="-122"/>
                <a:cs typeface="微软雅黑" panose="020B0503020204020204" charset="-122"/>
              </a:rPr>
              <a:t>1.2	</a:t>
            </a: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项目需求表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：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95806" y="4117098"/>
          <a:ext cx="4824095" cy="2237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5470"/>
                <a:gridCol w="2835275"/>
                <a:gridCol w="1384300"/>
              </a:tblGrid>
              <a:tr h="3708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4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</a:t>
                      </a:r>
                      <a:r>
                        <a:rPr sz="1400" b="1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4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检测要</a:t>
                      </a:r>
                      <a:r>
                        <a:rPr sz="1400" b="1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求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</a:t>
                      </a:r>
                      <a:r>
                        <a:rPr sz="1400" b="1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注塑件底部有无缺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胶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注塑件外圆毛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刺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注塑件内孔尺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寸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注塑件外圆尺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寸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5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节拍</a:t>
                      </a:r>
                      <a:r>
                        <a:rPr sz="11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：180pcs/min，100pcs/min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9238551" y="3110750"/>
            <a:ext cx="711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产品一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37509" y="5934532"/>
            <a:ext cx="711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产品二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92340" y="1653539"/>
            <a:ext cx="4610100" cy="1097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59714"/>
            <a:ext cx="36315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二、设备外形及尺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寸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7492" y="5263934"/>
            <a:ext cx="9380855" cy="90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70" dirty="0">
                <a:latin typeface="微软雅黑" panose="020B0503020204020204" charset="-122"/>
                <a:cs typeface="微软雅黑" panose="020B0503020204020204" charset="-122"/>
              </a:rPr>
              <a:t>主要说明</a:t>
            </a:r>
            <a:r>
              <a:rPr sz="1600" spc="-5" dirty="0">
                <a:latin typeface="微软雅黑" panose="020B0503020204020204" charset="-122"/>
                <a:cs typeface="微软雅黑" panose="020B0503020204020204" charset="-122"/>
              </a:rPr>
              <a:t>：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 marR="5080">
              <a:lnSpc>
                <a:spcPct val="100000"/>
              </a:lnSpc>
              <a:spcBef>
                <a:spcPts val="1685"/>
              </a:spcBef>
            </a:pPr>
            <a:r>
              <a:rPr sz="1400" spc="65" dirty="0">
                <a:latin typeface="微软雅黑" panose="020B0503020204020204" charset="-122"/>
                <a:cs typeface="微软雅黑" panose="020B0503020204020204" charset="-122"/>
              </a:rPr>
              <a:t>产品通过振动盘、直振出料至到玻璃转盘上，转盘匀速转动，产品通过光电感应启动检测。检测后NG料剔除至N</a:t>
            </a: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G </a:t>
            </a:r>
            <a:r>
              <a:rPr sz="1400" spc="70" dirty="0">
                <a:latin typeface="微软雅黑" panose="020B0503020204020204" charset="-122"/>
                <a:cs typeface="微软雅黑" panose="020B0503020204020204" charset="-122"/>
              </a:rPr>
              <a:t>料框，良品流至包装机进行包装</a:t>
            </a:r>
            <a:r>
              <a:rPr sz="1400" spc="5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54908" y="958596"/>
            <a:ext cx="5620512" cy="4303776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759" y="259714"/>
            <a:ext cx="36315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二、设备外形及尺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寸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0887" y="4328795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俯视图：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5431" y="1988934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主视图：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09572" y="958596"/>
            <a:ext cx="9067419" cy="5343144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411412" y="5089639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轴测图：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759" y="259714"/>
            <a:ext cx="36315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二、设备外形及尺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寸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0" y="990600"/>
            <a:ext cx="8067040" cy="5673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59714"/>
            <a:ext cx="3225165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三、设备流程说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明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5342" y="5699150"/>
            <a:ext cx="7018020" cy="756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微软雅黑" panose="020B0503020204020204" charset="-122"/>
                <a:cs typeface="微软雅黑" panose="020B0503020204020204" charset="-122"/>
              </a:rPr>
              <a:t>设备工艺流程</a:t>
            </a:r>
            <a:r>
              <a:rPr sz="1600" spc="-5" dirty="0">
                <a:latin typeface="微软雅黑" panose="020B0503020204020204" charset="-122"/>
                <a:cs typeface="微软雅黑" panose="020B0503020204020204" charset="-122"/>
              </a:rPr>
              <a:t>：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微软雅黑" panose="020B0503020204020204" charset="-122"/>
                <a:cs typeface="微软雅黑" panose="020B0503020204020204" charset="-122"/>
              </a:rPr>
              <a:t>振动盘上料→外圆毛刺检测→外圆内孔尺寸检测</a:t>
            </a:r>
            <a:r>
              <a:rPr sz="1600" spc="-5" dirty="0">
                <a:latin typeface="微软雅黑" panose="020B0503020204020204" charset="-122"/>
                <a:cs typeface="微软雅黑" panose="020B0503020204020204" charset="-122"/>
              </a:rPr>
              <a:t>/</a:t>
            </a:r>
            <a:r>
              <a:rPr sz="1600" dirty="0">
                <a:latin typeface="微软雅黑" panose="020B0503020204020204" charset="-122"/>
                <a:cs typeface="微软雅黑" panose="020B0503020204020204" charset="-122"/>
              </a:rPr>
              <a:t>底部缺胶检测→下料包装</a:t>
            </a:r>
            <a:r>
              <a:rPr sz="1600" spc="-5" dirty="0">
                <a:latin typeface="微软雅黑" panose="020B0503020204020204" charset="-122"/>
                <a:cs typeface="微软雅黑" panose="020B0503020204020204" charset="-122"/>
              </a:rPr>
              <a:t>/NG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20239" y="1584960"/>
            <a:ext cx="8673083" cy="3441191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543044" y="883919"/>
            <a:ext cx="972819" cy="1205865"/>
          </a:xfrm>
          <a:custGeom>
            <a:avLst/>
            <a:gdLst/>
            <a:ahLst/>
            <a:cxnLst/>
            <a:rect l="l" t="t" r="r" b="b"/>
            <a:pathLst>
              <a:path w="972820" h="1205864">
                <a:moveTo>
                  <a:pt x="0" y="487679"/>
                </a:moveTo>
                <a:lnTo>
                  <a:pt x="0" y="97535"/>
                </a:lnTo>
                <a:lnTo>
                  <a:pt x="7867" y="59893"/>
                </a:lnTo>
                <a:lnTo>
                  <a:pt x="28822" y="29013"/>
                </a:lnTo>
                <a:lnTo>
                  <a:pt x="59750" y="8010"/>
                </a:lnTo>
                <a:lnTo>
                  <a:pt x="97535" y="0"/>
                </a:lnTo>
                <a:lnTo>
                  <a:pt x="836676" y="0"/>
                </a:lnTo>
                <a:lnTo>
                  <a:pt x="874461" y="8010"/>
                </a:lnTo>
                <a:lnTo>
                  <a:pt x="905389" y="29013"/>
                </a:lnTo>
                <a:lnTo>
                  <a:pt x="926344" y="59893"/>
                </a:lnTo>
                <a:lnTo>
                  <a:pt x="934211" y="97535"/>
                </a:lnTo>
                <a:lnTo>
                  <a:pt x="934211" y="341375"/>
                </a:lnTo>
                <a:lnTo>
                  <a:pt x="933830" y="487464"/>
                </a:lnTo>
                <a:lnTo>
                  <a:pt x="380" y="487476"/>
                </a:lnTo>
                <a:lnTo>
                  <a:pt x="0" y="487679"/>
                </a:lnTo>
                <a:close/>
              </a:path>
              <a:path w="972820" h="1205864">
                <a:moveTo>
                  <a:pt x="836676" y="585215"/>
                </a:moveTo>
                <a:lnTo>
                  <a:pt x="97535" y="585215"/>
                </a:lnTo>
                <a:lnTo>
                  <a:pt x="59756" y="577345"/>
                </a:lnTo>
                <a:lnTo>
                  <a:pt x="28870" y="556367"/>
                </a:lnTo>
                <a:lnTo>
                  <a:pt x="8028" y="525379"/>
                </a:lnTo>
                <a:lnTo>
                  <a:pt x="380" y="487476"/>
                </a:lnTo>
                <a:lnTo>
                  <a:pt x="933853" y="487476"/>
                </a:lnTo>
                <a:lnTo>
                  <a:pt x="934211" y="487679"/>
                </a:lnTo>
                <a:lnTo>
                  <a:pt x="926344" y="525465"/>
                </a:lnTo>
                <a:lnTo>
                  <a:pt x="905389" y="556393"/>
                </a:lnTo>
                <a:lnTo>
                  <a:pt x="874461" y="577348"/>
                </a:lnTo>
                <a:lnTo>
                  <a:pt x="836676" y="585215"/>
                </a:lnTo>
                <a:close/>
              </a:path>
              <a:path w="972820" h="1205864">
                <a:moveTo>
                  <a:pt x="972311" y="1205483"/>
                </a:moveTo>
                <a:lnTo>
                  <a:pt x="545591" y="585215"/>
                </a:lnTo>
                <a:lnTo>
                  <a:pt x="778763" y="585215"/>
                </a:lnTo>
                <a:lnTo>
                  <a:pt x="972311" y="1205483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537202" y="878205"/>
            <a:ext cx="996950" cy="1248410"/>
          </a:xfrm>
          <a:custGeom>
            <a:avLst/>
            <a:gdLst/>
            <a:ahLst/>
            <a:cxnLst/>
            <a:rect l="l" t="t" r="r" b="b"/>
            <a:pathLst>
              <a:path w="996950" h="1248410">
                <a:moveTo>
                  <a:pt x="548124" y="596900"/>
                </a:moveTo>
                <a:lnTo>
                  <a:pt x="103505" y="596900"/>
                </a:lnTo>
                <a:lnTo>
                  <a:pt x="98259" y="595630"/>
                </a:lnTo>
                <a:lnTo>
                  <a:pt x="87795" y="595630"/>
                </a:lnTo>
                <a:lnTo>
                  <a:pt x="67919" y="590550"/>
                </a:lnTo>
                <a:lnTo>
                  <a:pt x="63207" y="588010"/>
                </a:lnTo>
                <a:lnTo>
                  <a:pt x="58623" y="585470"/>
                </a:lnTo>
                <a:lnTo>
                  <a:pt x="54140" y="584200"/>
                </a:lnTo>
                <a:lnTo>
                  <a:pt x="49796" y="581660"/>
                </a:lnTo>
                <a:lnTo>
                  <a:pt x="45593" y="579120"/>
                </a:lnTo>
                <a:lnTo>
                  <a:pt x="41528" y="575310"/>
                </a:lnTo>
                <a:lnTo>
                  <a:pt x="37604" y="572770"/>
                </a:lnTo>
                <a:lnTo>
                  <a:pt x="33845" y="568960"/>
                </a:lnTo>
                <a:lnTo>
                  <a:pt x="30251" y="566420"/>
                </a:lnTo>
                <a:lnTo>
                  <a:pt x="26809" y="562610"/>
                </a:lnTo>
                <a:lnTo>
                  <a:pt x="23558" y="558800"/>
                </a:lnTo>
                <a:lnTo>
                  <a:pt x="20472" y="554990"/>
                </a:lnTo>
                <a:lnTo>
                  <a:pt x="17589" y="549910"/>
                </a:lnTo>
                <a:lnTo>
                  <a:pt x="14884" y="546100"/>
                </a:lnTo>
                <a:lnTo>
                  <a:pt x="12395" y="542290"/>
                </a:lnTo>
                <a:lnTo>
                  <a:pt x="10096" y="537210"/>
                </a:lnTo>
                <a:lnTo>
                  <a:pt x="8026" y="533400"/>
                </a:lnTo>
                <a:lnTo>
                  <a:pt x="0" y="497840"/>
                </a:lnTo>
                <a:lnTo>
                  <a:pt x="0" y="97790"/>
                </a:lnTo>
                <a:lnTo>
                  <a:pt x="10096" y="58420"/>
                </a:lnTo>
                <a:lnTo>
                  <a:pt x="12395" y="53340"/>
                </a:lnTo>
                <a:lnTo>
                  <a:pt x="14884" y="49530"/>
                </a:lnTo>
                <a:lnTo>
                  <a:pt x="17589" y="44450"/>
                </a:lnTo>
                <a:lnTo>
                  <a:pt x="20472" y="40640"/>
                </a:lnTo>
                <a:lnTo>
                  <a:pt x="23558" y="36830"/>
                </a:lnTo>
                <a:lnTo>
                  <a:pt x="26809" y="33020"/>
                </a:lnTo>
                <a:lnTo>
                  <a:pt x="30251" y="29210"/>
                </a:lnTo>
                <a:lnTo>
                  <a:pt x="33845" y="26670"/>
                </a:lnTo>
                <a:lnTo>
                  <a:pt x="37604" y="22860"/>
                </a:lnTo>
                <a:lnTo>
                  <a:pt x="41528" y="20320"/>
                </a:lnTo>
                <a:lnTo>
                  <a:pt x="45593" y="16510"/>
                </a:lnTo>
                <a:lnTo>
                  <a:pt x="49796" y="13970"/>
                </a:lnTo>
                <a:lnTo>
                  <a:pt x="54140" y="11430"/>
                </a:lnTo>
                <a:lnTo>
                  <a:pt x="58623" y="10160"/>
                </a:lnTo>
                <a:lnTo>
                  <a:pt x="63207" y="7620"/>
                </a:lnTo>
                <a:lnTo>
                  <a:pt x="67919" y="5080"/>
                </a:lnTo>
                <a:lnTo>
                  <a:pt x="87795" y="0"/>
                </a:lnTo>
                <a:lnTo>
                  <a:pt x="858100" y="0"/>
                </a:lnTo>
                <a:lnTo>
                  <a:pt x="877976" y="5080"/>
                </a:lnTo>
                <a:lnTo>
                  <a:pt x="882688" y="7620"/>
                </a:lnTo>
                <a:lnTo>
                  <a:pt x="887272" y="10160"/>
                </a:lnTo>
                <a:lnTo>
                  <a:pt x="891755" y="11430"/>
                </a:lnTo>
                <a:lnTo>
                  <a:pt x="893927" y="12700"/>
                </a:lnTo>
                <a:lnTo>
                  <a:pt x="89877" y="12700"/>
                </a:lnTo>
                <a:lnTo>
                  <a:pt x="85077" y="13970"/>
                </a:lnTo>
                <a:lnTo>
                  <a:pt x="85394" y="13970"/>
                </a:lnTo>
                <a:lnTo>
                  <a:pt x="80683" y="15240"/>
                </a:lnTo>
                <a:lnTo>
                  <a:pt x="80987" y="15240"/>
                </a:lnTo>
                <a:lnTo>
                  <a:pt x="76365" y="16510"/>
                </a:lnTo>
                <a:lnTo>
                  <a:pt x="76669" y="16510"/>
                </a:lnTo>
                <a:lnTo>
                  <a:pt x="72148" y="17780"/>
                </a:lnTo>
                <a:lnTo>
                  <a:pt x="72440" y="17780"/>
                </a:lnTo>
                <a:lnTo>
                  <a:pt x="68021" y="19050"/>
                </a:lnTo>
                <a:lnTo>
                  <a:pt x="68300" y="19050"/>
                </a:lnTo>
                <a:lnTo>
                  <a:pt x="63995" y="21590"/>
                </a:lnTo>
                <a:lnTo>
                  <a:pt x="64274" y="21590"/>
                </a:lnTo>
                <a:lnTo>
                  <a:pt x="60071" y="22860"/>
                </a:lnTo>
                <a:lnTo>
                  <a:pt x="60337" y="22860"/>
                </a:lnTo>
                <a:lnTo>
                  <a:pt x="56261" y="25400"/>
                </a:lnTo>
                <a:lnTo>
                  <a:pt x="56527" y="25400"/>
                </a:lnTo>
                <a:lnTo>
                  <a:pt x="52577" y="27940"/>
                </a:lnTo>
                <a:lnTo>
                  <a:pt x="52832" y="27940"/>
                </a:lnTo>
                <a:lnTo>
                  <a:pt x="49009" y="30480"/>
                </a:lnTo>
                <a:lnTo>
                  <a:pt x="49250" y="30480"/>
                </a:lnTo>
                <a:lnTo>
                  <a:pt x="45580" y="33020"/>
                </a:lnTo>
                <a:lnTo>
                  <a:pt x="45808" y="33020"/>
                </a:lnTo>
                <a:lnTo>
                  <a:pt x="42278" y="35560"/>
                </a:lnTo>
                <a:lnTo>
                  <a:pt x="42506" y="35560"/>
                </a:lnTo>
                <a:lnTo>
                  <a:pt x="40246" y="38100"/>
                </a:lnTo>
                <a:lnTo>
                  <a:pt x="39331" y="38100"/>
                </a:lnTo>
                <a:lnTo>
                  <a:pt x="36106" y="41910"/>
                </a:lnTo>
                <a:lnTo>
                  <a:pt x="36322" y="41910"/>
                </a:lnTo>
                <a:lnTo>
                  <a:pt x="34281" y="44450"/>
                </a:lnTo>
                <a:lnTo>
                  <a:pt x="33451" y="44450"/>
                </a:lnTo>
                <a:lnTo>
                  <a:pt x="30556" y="48260"/>
                </a:lnTo>
                <a:lnTo>
                  <a:pt x="30746" y="48260"/>
                </a:lnTo>
                <a:lnTo>
                  <a:pt x="28028" y="52070"/>
                </a:lnTo>
                <a:lnTo>
                  <a:pt x="28194" y="52070"/>
                </a:lnTo>
                <a:lnTo>
                  <a:pt x="25666" y="55880"/>
                </a:lnTo>
                <a:lnTo>
                  <a:pt x="25819" y="55880"/>
                </a:lnTo>
                <a:lnTo>
                  <a:pt x="23482" y="59690"/>
                </a:lnTo>
                <a:lnTo>
                  <a:pt x="23622" y="59690"/>
                </a:lnTo>
                <a:lnTo>
                  <a:pt x="21475" y="63500"/>
                </a:lnTo>
                <a:lnTo>
                  <a:pt x="21615" y="63500"/>
                </a:lnTo>
                <a:lnTo>
                  <a:pt x="19659" y="67310"/>
                </a:lnTo>
                <a:lnTo>
                  <a:pt x="18472" y="71120"/>
                </a:lnTo>
                <a:lnTo>
                  <a:pt x="18148" y="71120"/>
                </a:lnTo>
                <a:lnTo>
                  <a:pt x="16611" y="76200"/>
                </a:lnTo>
                <a:lnTo>
                  <a:pt x="15392" y="80010"/>
                </a:lnTo>
                <a:lnTo>
                  <a:pt x="14389" y="85090"/>
                </a:lnTo>
                <a:lnTo>
                  <a:pt x="13601" y="88900"/>
                </a:lnTo>
                <a:lnTo>
                  <a:pt x="13030" y="93980"/>
                </a:lnTo>
                <a:lnTo>
                  <a:pt x="12779" y="97790"/>
                </a:lnTo>
                <a:lnTo>
                  <a:pt x="12779" y="497840"/>
                </a:lnTo>
                <a:lnTo>
                  <a:pt x="13055" y="501650"/>
                </a:lnTo>
                <a:lnTo>
                  <a:pt x="13639" y="506730"/>
                </a:lnTo>
                <a:lnTo>
                  <a:pt x="14452" y="510540"/>
                </a:lnTo>
                <a:lnTo>
                  <a:pt x="15481" y="515620"/>
                </a:lnTo>
                <a:lnTo>
                  <a:pt x="16713" y="519430"/>
                </a:lnTo>
                <a:lnTo>
                  <a:pt x="18148" y="524510"/>
                </a:lnTo>
                <a:lnTo>
                  <a:pt x="18472" y="524510"/>
                </a:lnTo>
                <a:lnTo>
                  <a:pt x="19786" y="528320"/>
                </a:lnTo>
                <a:lnTo>
                  <a:pt x="21615" y="532130"/>
                </a:lnTo>
                <a:lnTo>
                  <a:pt x="21475" y="532130"/>
                </a:lnTo>
                <a:lnTo>
                  <a:pt x="23622" y="535940"/>
                </a:lnTo>
                <a:lnTo>
                  <a:pt x="23482" y="535940"/>
                </a:lnTo>
                <a:lnTo>
                  <a:pt x="25819" y="539750"/>
                </a:lnTo>
                <a:lnTo>
                  <a:pt x="25666" y="539750"/>
                </a:lnTo>
                <a:lnTo>
                  <a:pt x="28194" y="543560"/>
                </a:lnTo>
                <a:lnTo>
                  <a:pt x="28028" y="543560"/>
                </a:lnTo>
                <a:lnTo>
                  <a:pt x="30746" y="547370"/>
                </a:lnTo>
                <a:lnTo>
                  <a:pt x="30556" y="547370"/>
                </a:lnTo>
                <a:lnTo>
                  <a:pt x="33451" y="551180"/>
                </a:lnTo>
                <a:lnTo>
                  <a:pt x="34281" y="551180"/>
                </a:lnTo>
                <a:lnTo>
                  <a:pt x="36322" y="553720"/>
                </a:lnTo>
                <a:lnTo>
                  <a:pt x="36106" y="553720"/>
                </a:lnTo>
                <a:lnTo>
                  <a:pt x="39331" y="557530"/>
                </a:lnTo>
                <a:lnTo>
                  <a:pt x="40246" y="557530"/>
                </a:lnTo>
                <a:lnTo>
                  <a:pt x="42506" y="560070"/>
                </a:lnTo>
                <a:lnTo>
                  <a:pt x="42278" y="560070"/>
                </a:lnTo>
                <a:lnTo>
                  <a:pt x="45808" y="562610"/>
                </a:lnTo>
                <a:lnTo>
                  <a:pt x="45580" y="562610"/>
                </a:lnTo>
                <a:lnTo>
                  <a:pt x="49250" y="565150"/>
                </a:lnTo>
                <a:lnTo>
                  <a:pt x="49009" y="565150"/>
                </a:lnTo>
                <a:lnTo>
                  <a:pt x="52832" y="567690"/>
                </a:lnTo>
                <a:lnTo>
                  <a:pt x="52577" y="567690"/>
                </a:lnTo>
                <a:lnTo>
                  <a:pt x="56527" y="570230"/>
                </a:lnTo>
                <a:lnTo>
                  <a:pt x="56261" y="570230"/>
                </a:lnTo>
                <a:lnTo>
                  <a:pt x="60337" y="572770"/>
                </a:lnTo>
                <a:lnTo>
                  <a:pt x="60071" y="572770"/>
                </a:lnTo>
                <a:lnTo>
                  <a:pt x="64274" y="574040"/>
                </a:lnTo>
                <a:lnTo>
                  <a:pt x="63995" y="574040"/>
                </a:lnTo>
                <a:lnTo>
                  <a:pt x="68300" y="576580"/>
                </a:lnTo>
                <a:lnTo>
                  <a:pt x="68021" y="576580"/>
                </a:lnTo>
                <a:lnTo>
                  <a:pt x="72440" y="577850"/>
                </a:lnTo>
                <a:lnTo>
                  <a:pt x="72148" y="577850"/>
                </a:lnTo>
                <a:lnTo>
                  <a:pt x="76669" y="579120"/>
                </a:lnTo>
                <a:lnTo>
                  <a:pt x="76365" y="579120"/>
                </a:lnTo>
                <a:lnTo>
                  <a:pt x="80987" y="580390"/>
                </a:lnTo>
                <a:lnTo>
                  <a:pt x="80683" y="580390"/>
                </a:lnTo>
                <a:lnTo>
                  <a:pt x="85394" y="581660"/>
                </a:lnTo>
                <a:lnTo>
                  <a:pt x="85077" y="581660"/>
                </a:lnTo>
                <a:lnTo>
                  <a:pt x="89877" y="582930"/>
                </a:lnTo>
                <a:lnTo>
                  <a:pt x="98729" y="582930"/>
                </a:lnTo>
                <a:lnTo>
                  <a:pt x="103746" y="584200"/>
                </a:lnTo>
                <a:lnTo>
                  <a:pt x="554075" y="584200"/>
                </a:lnTo>
                <a:lnTo>
                  <a:pt x="560202" y="593090"/>
                </a:lnTo>
                <a:lnTo>
                  <a:pt x="545503" y="593090"/>
                </a:lnTo>
                <a:lnTo>
                  <a:pt x="548124" y="596900"/>
                </a:lnTo>
                <a:close/>
              </a:path>
              <a:path w="996950" h="1248410">
                <a:moveTo>
                  <a:pt x="906780" y="39370"/>
                </a:moveTo>
                <a:lnTo>
                  <a:pt x="903389" y="35560"/>
                </a:lnTo>
                <a:lnTo>
                  <a:pt x="903617" y="35560"/>
                </a:lnTo>
                <a:lnTo>
                  <a:pt x="900087" y="33020"/>
                </a:lnTo>
                <a:lnTo>
                  <a:pt x="900315" y="33020"/>
                </a:lnTo>
                <a:lnTo>
                  <a:pt x="896645" y="30480"/>
                </a:lnTo>
                <a:lnTo>
                  <a:pt x="896886" y="30480"/>
                </a:lnTo>
                <a:lnTo>
                  <a:pt x="893063" y="27940"/>
                </a:lnTo>
                <a:lnTo>
                  <a:pt x="893318" y="27940"/>
                </a:lnTo>
                <a:lnTo>
                  <a:pt x="889368" y="25400"/>
                </a:lnTo>
                <a:lnTo>
                  <a:pt x="889635" y="25400"/>
                </a:lnTo>
                <a:lnTo>
                  <a:pt x="885558" y="22860"/>
                </a:lnTo>
                <a:lnTo>
                  <a:pt x="885825" y="22860"/>
                </a:lnTo>
                <a:lnTo>
                  <a:pt x="881621" y="21590"/>
                </a:lnTo>
                <a:lnTo>
                  <a:pt x="881900" y="21590"/>
                </a:lnTo>
                <a:lnTo>
                  <a:pt x="877595" y="19050"/>
                </a:lnTo>
                <a:lnTo>
                  <a:pt x="877874" y="19050"/>
                </a:lnTo>
                <a:lnTo>
                  <a:pt x="873455" y="17780"/>
                </a:lnTo>
                <a:lnTo>
                  <a:pt x="873747" y="17780"/>
                </a:lnTo>
                <a:lnTo>
                  <a:pt x="869226" y="16510"/>
                </a:lnTo>
                <a:lnTo>
                  <a:pt x="869530" y="16510"/>
                </a:lnTo>
                <a:lnTo>
                  <a:pt x="864908" y="15240"/>
                </a:lnTo>
                <a:lnTo>
                  <a:pt x="865212" y="15240"/>
                </a:lnTo>
                <a:lnTo>
                  <a:pt x="860501" y="13970"/>
                </a:lnTo>
                <a:lnTo>
                  <a:pt x="860818" y="13970"/>
                </a:lnTo>
                <a:lnTo>
                  <a:pt x="856018" y="12700"/>
                </a:lnTo>
                <a:lnTo>
                  <a:pt x="893927" y="12700"/>
                </a:lnTo>
                <a:lnTo>
                  <a:pt x="896099" y="13970"/>
                </a:lnTo>
                <a:lnTo>
                  <a:pt x="900302" y="16510"/>
                </a:lnTo>
                <a:lnTo>
                  <a:pt x="904367" y="20320"/>
                </a:lnTo>
                <a:lnTo>
                  <a:pt x="908291" y="22860"/>
                </a:lnTo>
                <a:lnTo>
                  <a:pt x="912050" y="26670"/>
                </a:lnTo>
                <a:lnTo>
                  <a:pt x="915644" y="29210"/>
                </a:lnTo>
                <a:lnTo>
                  <a:pt x="919086" y="33020"/>
                </a:lnTo>
                <a:lnTo>
                  <a:pt x="922337" y="36830"/>
                </a:lnTo>
                <a:lnTo>
                  <a:pt x="923366" y="38100"/>
                </a:lnTo>
                <a:lnTo>
                  <a:pt x="906564" y="38100"/>
                </a:lnTo>
                <a:lnTo>
                  <a:pt x="906780" y="39370"/>
                </a:lnTo>
                <a:close/>
              </a:path>
              <a:path w="996950" h="1248410">
                <a:moveTo>
                  <a:pt x="39115" y="39370"/>
                </a:moveTo>
                <a:lnTo>
                  <a:pt x="39331" y="38100"/>
                </a:lnTo>
                <a:lnTo>
                  <a:pt x="40246" y="38100"/>
                </a:lnTo>
                <a:lnTo>
                  <a:pt x="39115" y="39370"/>
                </a:lnTo>
                <a:close/>
              </a:path>
              <a:path w="996950" h="1248410">
                <a:moveTo>
                  <a:pt x="912634" y="45720"/>
                </a:moveTo>
                <a:lnTo>
                  <a:pt x="909574" y="41910"/>
                </a:lnTo>
                <a:lnTo>
                  <a:pt x="909789" y="41910"/>
                </a:lnTo>
                <a:lnTo>
                  <a:pt x="906564" y="38100"/>
                </a:lnTo>
                <a:lnTo>
                  <a:pt x="923366" y="38100"/>
                </a:lnTo>
                <a:lnTo>
                  <a:pt x="925423" y="40640"/>
                </a:lnTo>
                <a:lnTo>
                  <a:pt x="928306" y="44450"/>
                </a:lnTo>
                <a:lnTo>
                  <a:pt x="912444" y="44450"/>
                </a:lnTo>
                <a:lnTo>
                  <a:pt x="912634" y="45720"/>
                </a:lnTo>
                <a:close/>
              </a:path>
              <a:path w="996950" h="1248410">
                <a:moveTo>
                  <a:pt x="33261" y="45720"/>
                </a:moveTo>
                <a:lnTo>
                  <a:pt x="33451" y="44450"/>
                </a:lnTo>
                <a:lnTo>
                  <a:pt x="34281" y="44450"/>
                </a:lnTo>
                <a:lnTo>
                  <a:pt x="33261" y="45720"/>
                </a:lnTo>
                <a:close/>
              </a:path>
              <a:path w="996950" h="1248410">
                <a:moveTo>
                  <a:pt x="927862" y="72390"/>
                </a:moveTo>
                <a:lnTo>
                  <a:pt x="926109" y="67310"/>
                </a:lnTo>
                <a:lnTo>
                  <a:pt x="924280" y="63500"/>
                </a:lnTo>
                <a:lnTo>
                  <a:pt x="924420" y="63500"/>
                </a:lnTo>
                <a:lnTo>
                  <a:pt x="922274" y="59690"/>
                </a:lnTo>
                <a:lnTo>
                  <a:pt x="922413" y="59690"/>
                </a:lnTo>
                <a:lnTo>
                  <a:pt x="920076" y="55880"/>
                </a:lnTo>
                <a:lnTo>
                  <a:pt x="920229" y="55880"/>
                </a:lnTo>
                <a:lnTo>
                  <a:pt x="917701" y="52070"/>
                </a:lnTo>
                <a:lnTo>
                  <a:pt x="917867" y="52070"/>
                </a:lnTo>
                <a:lnTo>
                  <a:pt x="915149" y="48260"/>
                </a:lnTo>
                <a:lnTo>
                  <a:pt x="915339" y="48260"/>
                </a:lnTo>
                <a:lnTo>
                  <a:pt x="912444" y="44450"/>
                </a:lnTo>
                <a:lnTo>
                  <a:pt x="928306" y="44450"/>
                </a:lnTo>
                <a:lnTo>
                  <a:pt x="931011" y="49530"/>
                </a:lnTo>
                <a:lnTo>
                  <a:pt x="933500" y="53340"/>
                </a:lnTo>
                <a:lnTo>
                  <a:pt x="935799" y="58420"/>
                </a:lnTo>
                <a:lnTo>
                  <a:pt x="937869" y="62230"/>
                </a:lnTo>
                <a:lnTo>
                  <a:pt x="939723" y="67310"/>
                </a:lnTo>
                <a:lnTo>
                  <a:pt x="940952" y="71120"/>
                </a:lnTo>
                <a:lnTo>
                  <a:pt x="927747" y="71120"/>
                </a:lnTo>
                <a:lnTo>
                  <a:pt x="927862" y="72390"/>
                </a:lnTo>
                <a:close/>
              </a:path>
              <a:path w="996950" h="1248410">
                <a:moveTo>
                  <a:pt x="18034" y="72390"/>
                </a:moveTo>
                <a:lnTo>
                  <a:pt x="18148" y="71120"/>
                </a:lnTo>
                <a:lnTo>
                  <a:pt x="18472" y="71120"/>
                </a:lnTo>
                <a:lnTo>
                  <a:pt x="18034" y="72390"/>
                </a:lnTo>
                <a:close/>
              </a:path>
              <a:path w="996950" h="1248410">
                <a:moveTo>
                  <a:pt x="945896" y="497840"/>
                </a:moveTo>
                <a:lnTo>
                  <a:pt x="933196" y="497840"/>
                </a:lnTo>
                <a:lnTo>
                  <a:pt x="933196" y="97790"/>
                </a:lnTo>
                <a:lnTo>
                  <a:pt x="932840" y="93980"/>
                </a:lnTo>
                <a:lnTo>
                  <a:pt x="932256" y="88900"/>
                </a:lnTo>
                <a:lnTo>
                  <a:pt x="931443" y="85090"/>
                </a:lnTo>
                <a:lnTo>
                  <a:pt x="930414" y="80010"/>
                </a:lnTo>
                <a:lnTo>
                  <a:pt x="929182" y="76200"/>
                </a:lnTo>
                <a:lnTo>
                  <a:pt x="927747" y="71120"/>
                </a:lnTo>
                <a:lnTo>
                  <a:pt x="940952" y="71120"/>
                </a:lnTo>
                <a:lnTo>
                  <a:pt x="945896" y="97790"/>
                </a:lnTo>
                <a:lnTo>
                  <a:pt x="945896" y="497840"/>
                </a:lnTo>
                <a:close/>
              </a:path>
              <a:path w="996950" h="1248410">
                <a:moveTo>
                  <a:pt x="12687" y="99060"/>
                </a:moveTo>
                <a:lnTo>
                  <a:pt x="12700" y="97790"/>
                </a:lnTo>
                <a:lnTo>
                  <a:pt x="12687" y="99060"/>
                </a:lnTo>
                <a:close/>
              </a:path>
              <a:path w="996950" h="1248410">
                <a:moveTo>
                  <a:pt x="933208" y="99060"/>
                </a:moveTo>
                <a:lnTo>
                  <a:pt x="933116" y="97790"/>
                </a:lnTo>
                <a:lnTo>
                  <a:pt x="933208" y="99060"/>
                </a:lnTo>
                <a:close/>
              </a:path>
              <a:path w="996950" h="1248410">
                <a:moveTo>
                  <a:pt x="12779" y="497840"/>
                </a:moveTo>
                <a:lnTo>
                  <a:pt x="12687" y="496570"/>
                </a:lnTo>
                <a:lnTo>
                  <a:pt x="12779" y="497840"/>
                </a:lnTo>
                <a:close/>
              </a:path>
              <a:path w="996950" h="1248410">
                <a:moveTo>
                  <a:pt x="940952" y="524510"/>
                </a:moveTo>
                <a:lnTo>
                  <a:pt x="927747" y="524510"/>
                </a:lnTo>
                <a:lnTo>
                  <a:pt x="929284" y="519430"/>
                </a:lnTo>
                <a:lnTo>
                  <a:pt x="930503" y="515620"/>
                </a:lnTo>
                <a:lnTo>
                  <a:pt x="931506" y="510540"/>
                </a:lnTo>
                <a:lnTo>
                  <a:pt x="932294" y="506730"/>
                </a:lnTo>
                <a:lnTo>
                  <a:pt x="932865" y="501650"/>
                </a:lnTo>
                <a:lnTo>
                  <a:pt x="933208" y="496570"/>
                </a:lnTo>
                <a:lnTo>
                  <a:pt x="933196" y="497840"/>
                </a:lnTo>
                <a:lnTo>
                  <a:pt x="945896" y="497840"/>
                </a:lnTo>
                <a:lnTo>
                  <a:pt x="945489" y="502920"/>
                </a:lnTo>
                <a:lnTo>
                  <a:pt x="944829" y="508000"/>
                </a:lnTo>
                <a:lnTo>
                  <a:pt x="943914" y="513080"/>
                </a:lnTo>
                <a:lnTo>
                  <a:pt x="942759" y="518160"/>
                </a:lnTo>
                <a:lnTo>
                  <a:pt x="941362" y="523240"/>
                </a:lnTo>
                <a:lnTo>
                  <a:pt x="940952" y="524510"/>
                </a:lnTo>
                <a:close/>
              </a:path>
              <a:path w="996950" h="1248410">
                <a:moveTo>
                  <a:pt x="18472" y="524510"/>
                </a:moveTo>
                <a:lnTo>
                  <a:pt x="18148" y="524510"/>
                </a:lnTo>
                <a:lnTo>
                  <a:pt x="18034" y="523240"/>
                </a:lnTo>
                <a:lnTo>
                  <a:pt x="18472" y="524510"/>
                </a:lnTo>
                <a:close/>
              </a:path>
              <a:path w="996950" h="1248410">
                <a:moveTo>
                  <a:pt x="927585" y="551180"/>
                </a:moveTo>
                <a:lnTo>
                  <a:pt x="912444" y="551180"/>
                </a:lnTo>
                <a:lnTo>
                  <a:pt x="915339" y="547370"/>
                </a:lnTo>
                <a:lnTo>
                  <a:pt x="915149" y="547370"/>
                </a:lnTo>
                <a:lnTo>
                  <a:pt x="917867" y="543560"/>
                </a:lnTo>
                <a:lnTo>
                  <a:pt x="917701" y="543560"/>
                </a:lnTo>
                <a:lnTo>
                  <a:pt x="920229" y="539750"/>
                </a:lnTo>
                <a:lnTo>
                  <a:pt x="920076" y="539750"/>
                </a:lnTo>
                <a:lnTo>
                  <a:pt x="922413" y="535940"/>
                </a:lnTo>
                <a:lnTo>
                  <a:pt x="922274" y="535940"/>
                </a:lnTo>
                <a:lnTo>
                  <a:pt x="924420" y="532130"/>
                </a:lnTo>
                <a:lnTo>
                  <a:pt x="924280" y="532130"/>
                </a:lnTo>
                <a:lnTo>
                  <a:pt x="926236" y="528320"/>
                </a:lnTo>
                <a:lnTo>
                  <a:pt x="927862" y="523240"/>
                </a:lnTo>
                <a:lnTo>
                  <a:pt x="927747" y="524510"/>
                </a:lnTo>
                <a:lnTo>
                  <a:pt x="940952" y="524510"/>
                </a:lnTo>
                <a:lnTo>
                  <a:pt x="939723" y="528320"/>
                </a:lnTo>
                <a:lnTo>
                  <a:pt x="937869" y="533400"/>
                </a:lnTo>
                <a:lnTo>
                  <a:pt x="935799" y="537210"/>
                </a:lnTo>
                <a:lnTo>
                  <a:pt x="933500" y="542290"/>
                </a:lnTo>
                <a:lnTo>
                  <a:pt x="931011" y="546100"/>
                </a:lnTo>
                <a:lnTo>
                  <a:pt x="928306" y="549910"/>
                </a:lnTo>
                <a:lnTo>
                  <a:pt x="927585" y="551180"/>
                </a:lnTo>
                <a:close/>
              </a:path>
              <a:path w="996950" h="1248410">
                <a:moveTo>
                  <a:pt x="34281" y="551180"/>
                </a:moveTo>
                <a:lnTo>
                  <a:pt x="33451" y="551180"/>
                </a:lnTo>
                <a:lnTo>
                  <a:pt x="33261" y="549910"/>
                </a:lnTo>
                <a:lnTo>
                  <a:pt x="34281" y="551180"/>
                </a:lnTo>
                <a:close/>
              </a:path>
              <a:path w="996950" h="1248410">
                <a:moveTo>
                  <a:pt x="923366" y="557530"/>
                </a:moveTo>
                <a:lnTo>
                  <a:pt x="906564" y="557530"/>
                </a:lnTo>
                <a:lnTo>
                  <a:pt x="909789" y="553720"/>
                </a:lnTo>
                <a:lnTo>
                  <a:pt x="909574" y="553720"/>
                </a:lnTo>
                <a:lnTo>
                  <a:pt x="912634" y="549910"/>
                </a:lnTo>
                <a:lnTo>
                  <a:pt x="912444" y="551180"/>
                </a:lnTo>
                <a:lnTo>
                  <a:pt x="927585" y="551180"/>
                </a:lnTo>
                <a:lnTo>
                  <a:pt x="925423" y="554990"/>
                </a:lnTo>
                <a:lnTo>
                  <a:pt x="923366" y="557530"/>
                </a:lnTo>
                <a:close/>
              </a:path>
              <a:path w="996950" h="1248410">
                <a:moveTo>
                  <a:pt x="40246" y="557530"/>
                </a:moveTo>
                <a:lnTo>
                  <a:pt x="39331" y="557530"/>
                </a:lnTo>
                <a:lnTo>
                  <a:pt x="39115" y="556260"/>
                </a:lnTo>
                <a:lnTo>
                  <a:pt x="40246" y="557530"/>
                </a:lnTo>
                <a:close/>
              </a:path>
              <a:path w="996950" h="1248410">
                <a:moveTo>
                  <a:pt x="984841" y="1211580"/>
                </a:moveTo>
                <a:lnTo>
                  <a:pt x="971702" y="1211580"/>
                </a:lnTo>
                <a:lnTo>
                  <a:pt x="982992" y="1206500"/>
                </a:lnTo>
                <a:lnTo>
                  <a:pt x="959412" y="1172287"/>
                </a:lnTo>
                <a:lnTo>
                  <a:pt x="775462" y="584200"/>
                </a:lnTo>
                <a:lnTo>
                  <a:pt x="842149" y="584200"/>
                </a:lnTo>
                <a:lnTo>
                  <a:pt x="847166" y="582930"/>
                </a:lnTo>
                <a:lnTo>
                  <a:pt x="856018" y="582930"/>
                </a:lnTo>
                <a:lnTo>
                  <a:pt x="860818" y="581660"/>
                </a:lnTo>
                <a:lnTo>
                  <a:pt x="860501" y="581660"/>
                </a:lnTo>
                <a:lnTo>
                  <a:pt x="865212" y="580390"/>
                </a:lnTo>
                <a:lnTo>
                  <a:pt x="864908" y="580390"/>
                </a:lnTo>
                <a:lnTo>
                  <a:pt x="869530" y="579120"/>
                </a:lnTo>
                <a:lnTo>
                  <a:pt x="869226" y="579120"/>
                </a:lnTo>
                <a:lnTo>
                  <a:pt x="873747" y="577850"/>
                </a:lnTo>
                <a:lnTo>
                  <a:pt x="873455" y="577850"/>
                </a:lnTo>
                <a:lnTo>
                  <a:pt x="877874" y="576580"/>
                </a:lnTo>
                <a:lnTo>
                  <a:pt x="877595" y="576580"/>
                </a:lnTo>
                <a:lnTo>
                  <a:pt x="881900" y="574040"/>
                </a:lnTo>
                <a:lnTo>
                  <a:pt x="881621" y="574040"/>
                </a:lnTo>
                <a:lnTo>
                  <a:pt x="885825" y="572770"/>
                </a:lnTo>
                <a:lnTo>
                  <a:pt x="885558" y="572770"/>
                </a:lnTo>
                <a:lnTo>
                  <a:pt x="889635" y="570230"/>
                </a:lnTo>
                <a:lnTo>
                  <a:pt x="889368" y="570230"/>
                </a:lnTo>
                <a:lnTo>
                  <a:pt x="893318" y="567690"/>
                </a:lnTo>
                <a:lnTo>
                  <a:pt x="893063" y="567690"/>
                </a:lnTo>
                <a:lnTo>
                  <a:pt x="896886" y="565150"/>
                </a:lnTo>
                <a:lnTo>
                  <a:pt x="896645" y="565150"/>
                </a:lnTo>
                <a:lnTo>
                  <a:pt x="900315" y="562610"/>
                </a:lnTo>
                <a:lnTo>
                  <a:pt x="900087" y="562610"/>
                </a:lnTo>
                <a:lnTo>
                  <a:pt x="903617" y="560070"/>
                </a:lnTo>
                <a:lnTo>
                  <a:pt x="903389" y="560070"/>
                </a:lnTo>
                <a:lnTo>
                  <a:pt x="906780" y="556260"/>
                </a:lnTo>
                <a:lnTo>
                  <a:pt x="906564" y="557530"/>
                </a:lnTo>
                <a:lnTo>
                  <a:pt x="923366" y="557530"/>
                </a:lnTo>
                <a:lnTo>
                  <a:pt x="922337" y="558800"/>
                </a:lnTo>
                <a:lnTo>
                  <a:pt x="919086" y="562610"/>
                </a:lnTo>
                <a:lnTo>
                  <a:pt x="915644" y="566420"/>
                </a:lnTo>
                <a:lnTo>
                  <a:pt x="912050" y="568960"/>
                </a:lnTo>
                <a:lnTo>
                  <a:pt x="908291" y="572770"/>
                </a:lnTo>
                <a:lnTo>
                  <a:pt x="904367" y="575310"/>
                </a:lnTo>
                <a:lnTo>
                  <a:pt x="900302" y="579120"/>
                </a:lnTo>
                <a:lnTo>
                  <a:pt x="896099" y="581660"/>
                </a:lnTo>
                <a:lnTo>
                  <a:pt x="891755" y="584200"/>
                </a:lnTo>
                <a:lnTo>
                  <a:pt x="887272" y="585470"/>
                </a:lnTo>
                <a:lnTo>
                  <a:pt x="882688" y="588010"/>
                </a:lnTo>
                <a:lnTo>
                  <a:pt x="790155" y="588010"/>
                </a:lnTo>
                <a:lnTo>
                  <a:pt x="784098" y="596900"/>
                </a:lnTo>
                <a:lnTo>
                  <a:pt x="792931" y="596900"/>
                </a:lnTo>
                <a:lnTo>
                  <a:pt x="984841" y="1211580"/>
                </a:lnTo>
                <a:close/>
              </a:path>
              <a:path w="996950" h="1248410">
                <a:moveTo>
                  <a:pt x="792931" y="596900"/>
                </a:moveTo>
                <a:lnTo>
                  <a:pt x="784098" y="596900"/>
                </a:lnTo>
                <a:lnTo>
                  <a:pt x="790155" y="588010"/>
                </a:lnTo>
                <a:lnTo>
                  <a:pt x="792931" y="596900"/>
                </a:lnTo>
                <a:close/>
              </a:path>
              <a:path w="996950" h="1248410">
                <a:moveTo>
                  <a:pt x="842390" y="596900"/>
                </a:moveTo>
                <a:lnTo>
                  <a:pt x="792931" y="596900"/>
                </a:lnTo>
                <a:lnTo>
                  <a:pt x="790155" y="588010"/>
                </a:lnTo>
                <a:lnTo>
                  <a:pt x="882688" y="588010"/>
                </a:lnTo>
                <a:lnTo>
                  <a:pt x="877976" y="590550"/>
                </a:lnTo>
                <a:lnTo>
                  <a:pt x="858100" y="595630"/>
                </a:lnTo>
                <a:lnTo>
                  <a:pt x="847636" y="595630"/>
                </a:lnTo>
                <a:lnTo>
                  <a:pt x="842390" y="596900"/>
                </a:lnTo>
                <a:close/>
              </a:path>
              <a:path w="996950" h="1248410">
                <a:moveTo>
                  <a:pt x="996340" y="1248410"/>
                </a:moveTo>
                <a:lnTo>
                  <a:pt x="545503" y="593090"/>
                </a:lnTo>
                <a:lnTo>
                  <a:pt x="550735" y="596900"/>
                </a:lnTo>
                <a:lnTo>
                  <a:pt x="562829" y="596900"/>
                </a:lnTo>
                <a:lnTo>
                  <a:pt x="959412" y="1172287"/>
                </a:lnTo>
                <a:lnTo>
                  <a:pt x="971702" y="1211580"/>
                </a:lnTo>
                <a:lnTo>
                  <a:pt x="984841" y="1211580"/>
                </a:lnTo>
                <a:lnTo>
                  <a:pt x="996340" y="1248410"/>
                </a:lnTo>
                <a:close/>
              </a:path>
              <a:path w="996950" h="1248410">
                <a:moveTo>
                  <a:pt x="562829" y="596900"/>
                </a:moveTo>
                <a:lnTo>
                  <a:pt x="550735" y="596900"/>
                </a:lnTo>
                <a:lnTo>
                  <a:pt x="545503" y="593090"/>
                </a:lnTo>
                <a:lnTo>
                  <a:pt x="560202" y="593090"/>
                </a:lnTo>
                <a:lnTo>
                  <a:pt x="562829" y="596900"/>
                </a:lnTo>
                <a:close/>
              </a:path>
              <a:path w="996950" h="1248410">
                <a:moveTo>
                  <a:pt x="971702" y="1211580"/>
                </a:moveTo>
                <a:lnTo>
                  <a:pt x="959412" y="1172287"/>
                </a:lnTo>
                <a:lnTo>
                  <a:pt x="982992" y="1206500"/>
                </a:lnTo>
                <a:lnTo>
                  <a:pt x="971702" y="1211580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654486" y="875601"/>
            <a:ext cx="711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外圆毛 刺检测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82970" y="896111"/>
            <a:ext cx="1814195" cy="1522730"/>
          </a:xfrm>
          <a:custGeom>
            <a:avLst/>
            <a:gdLst/>
            <a:ahLst/>
            <a:cxnLst/>
            <a:rect l="l" t="t" r="r" b="b"/>
            <a:pathLst>
              <a:path w="1814195" h="1522730">
                <a:moveTo>
                  <a:pt x="1717802" y="574547"/>
                </a:moveTo>
                <a:lnTo>
                  <a:pt x="96265" y="574547"/>
                </a:lnTo>
                <a:lnTo>
                  <a:pt x="58694" y="567018"/>
                </a:lnTo>
                <a:lnTo>
                  <a:pt x="28111" y="546498"/>
                </a:lnTo>
                <a:lnTo>
                  <a:pt x="7533" y="516056"/>
                </a:lnTo>
                <a:lnTo>
                  <a:pt x="0" y="478777"/>
                </a:lnTo>
                <a:lnTo>
                  <a:pt x="253" y="478535"/>
                </a:lnTo>
                <a:lnTo>
                  <a:pt x="253" y="96012"/>
                </a:lnTo>
                <a:lnTo>
                  <a:pt x="7640" y="58521"/>
                </a:lnTo>
                <a:lnTo>
                  <a:pt x="28143" y="27984"/>
                </a:lnTo>
                <a:lnTo>
                  <a:pt x="58704" y="7458"/>
                </a:lnTo>
                <a:lnTo>
                  <a:pt x="96265" y="0"/>
                </a:lnTo>
                <a:lnTo>
                  <a:pt x="1717802" y="0"/>
                </a:lnTo>
                <a:lnTo>
                  <a:pt x="1755435" y="7458"/>
                </a:lnTo>
                <a:lnTo>
                  <a:pt x="1786020" y="27984"/>
                </a:lnTo>
                <a:lnTo>
                  <a:pt x="1806498" y="58521"/>
                </a:lnTo>
                <a:lnTo>
                  <a:pt x="1813813" y="96012"/>
                </a:lnTo>
                <a:lnTo>
                  <a:pt x="1813813" y="335279"/>
                </a:lnTo>
                <a:lnTo>
                  <a:pt x="1814194" y="478535"/>
                </a:lnTo>
                <a:lnTo>
                  <a:pt x="1813813" y="478535"/>
                </a:lnTo>
                <a:lnTo>
                  <a:pt x="1806498" y="515954"/>
                </a:lnTo>
                <a:lnTo>
                  <a:pt x="1786020" y="546468"/>
                </a:lnTo>
                <a:lnTo>
                  <a:pt x="1755416" y="567022"/>
                </a:lnTo>
                <a:lnTo>
                  <a:pt x="1717802" y="574547"/>
                </a:lnTo>
                <a:close/>
              </a:path>
              <a:path w="1814195" h="1522730">
                <a:moveTo>
                  <a:pt x="1814195" y="478764"/>
                </a:moveTo>
                <a:lnTo>
                  <a:pt x="1813813" y="478535"/>
                </a:lnTo>
                <a:lnTo>
                  <a:pt x="1814194" y="478535"/>
                </a:lnTo>
                <a:lnTo>
                  <a:pt x="1814195" y="478764"/>
                </a:lnTo>
                <a:close/>
              </a:path>
              <a:path w="1814195" h="1522730">
                <a:moveTo>
                  <a:pt x="195325" y="1522476"/>
                </a:moveTo>
                <a:lnTo>
                  <a:pt x="302005" y="574547"/>
                </a:lnTo>
                <a:lnTo>
                  <a:pt x="756157" y="574547"/>
                </a:lnTo>
                <a:lnTo>
                  <a:pt x="195325" y="1522476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76620" y="889635"/>
            <a:ext cx="1826895" cy="1549400"/>
          </a:xfrm>
          <a:custGeom>
            <a:avLst/>
            <a:gdLst/>
            <a:ahLst/>
            <a:cxnLst/>
            <a:rect l="l" t="t" r="r" b="b"/>
            <a:pathLst>
              <a:path w="1826895" h="1549400">
                <a:moveTo>
                  <a:pt x="1777733" y="12699"/>
                </a:moveTo>
                <a:lnTo>
                  <a:pt x="49161" y="12699"/>
                </a:lnTo>
                <a:lnTo>
                  <a:pt x="53441" y="0"/>
                </a:lnTo>
                <a:lnTo>
                  <a:pt x="1773453" y="0"/>
                </a:lnTo>
                <a:lnTo>
                  <a:pt x="1777733" y="12699"/>
                </a:lnTo>
                <a:close/>
              </a:path>
              <a:path w="1826895" h="1549400">
                <a:moveTo>
                  <a:pt x="55625" y="25399"/>
                </a:moveTo>
                <a:lnTo>
                  <a:pt x="33451" y="25399"/>
                </a:lnTo>
                <a:lnTo>
                  <a:pt x="37160" y="12699"/>
                </a:lnTo>
                <a:lnTo>
                  <a:pt x="59639" y="12699"/>
                </a:lnTo>
                <a:lnTo>
                  <a:pt x="55625" y="25399"/>
                </a:lnTo>
                <a:close/>
              </a:path>
              <a:path w="1826895" h="1549400">
                <a:moveTo>
                  <a:pt x="1793443" y="25399"/>
                </a:moveTo>
                <a:lnTo>
                  <a:pt x="1771269" y="25399"/>
                </a:lnTo>
                <a:lnTo>
                  <a:pt x="1767255" y="12699"/>
                </a:lnTo>
                <a:lnTo>
                  <a:pt x="1789734" y="12699"/>
                </a:lnTo>
                <a:lnTo>
                  <a:pt x="1793443" y="25399"/>
                </a:lnTo>
                <a:close/>
              </a:path>
              <a:path w="1826895" h="1549400">
                <a:moveTo>
                  <a:pt x="38785" y="38099"/>
                </a:moveTo>
                <a:lnTo>
                  <a:pt x="20294" y="38099"/>
                </a:lnTo>
                <a:lnTo>
                  <a:pt x="23317" y="25399"/>
                </a:lnTo>
                <a:lnTo>
                  <a:pt x="42113" y="25399"/>
                </a:lnTo>
                <a:lnTo>
                  <a:pt x="38785" y="38099"/>
                </a:lnTo>
                <a:close/>
              </a:path>
              <a:path w="1826895" h="1549400">
                <a:moveTo>
                  <a:pt x="1806600" y="38099"/>
                </a:moveTo>
                <a:lnTo>
                  <a:pt x="1788109" y="38099"/>
                </a:lnTo>
                <a:lnTo>
                  <a:pt x="1784781" y="25399"/>
                </a:lnTo>
                <a:lnTo>
                  <a:pt x="1803577" y="25399"/>
                </a:lnTo>
                <a:lnTo>
                  <a:pt x="1806600" y="38099"/>
                </a:lnTo>
                <a:close/>
              </a:path>
              <a:path w="1826895" h="1549400">
                <a:moveTo>
                  <a:pt x="27876" y="50799"/>
                </a:moveTo>
                <a:lnTo>
                  <a:pt x="12331" y="50799"/>
                </a:lnTo>
                <a:lnTo>
                  <a:pt x="14782" y="38099"/>
                </a:lnTo>
                <a:lnTo>
                  <a:pt x="30556" y="38099"/>
                </a:lnTo>
                <a:lnTo>
                  <a:pt x="27876" y="50799"/>
                </a:lnTo>
                <a:close/>
              </a:path>
              <a:path w="1826895" h="1549400">
                <a:moveTo>
                  <a:pt x="1814563" y="50799"/>
                </a:moveTo>
                <a:lnTo>
                  <a:pt x="1799018" y="50799"/>
                </a:lnTo>
                <a:lnTo>
                  <a:pt x="1796338" y="38099"/>
                </a:lnTo>
                <a:lnTo>
                  <a:pt x="1812112" y="38099"/>
                </a:lnTo>
                <a:lnTo>
                  <a:pt x="1814563" y="50799"/>
                </a:lnTo>
                <a:close/>
              </a:path>
              <a:path w="1826895" h="1549400">
                <a:moveTo>
                  <a:pt x="19659" y="63499"/>
                </a:moveTo>
                <a:lnTo>
                  <a:pt x="6197" y="63499"/>
                </a:lnTo>
                <a:lnTo>
                  <a:pt x="8026" y="50799"/>
                </a:lnTo>
                <a:lnTo>
                  <a:pt x="21577" y="50799"/>
                </a:lnTo>
                <a:lnTo>
                  <a:pt x="19659" y="63499"/>
                </a:lnTo>
                <a:close/>
              </a:path>
              <a:path w="1826895" h="1549400">
                <a:moveTo>
                  <a:pt x="21450" y="63499"/>
                </a:moveTo>
                <a:lnTo>
                  <a:pt x="21577" y="50799"/>
                </a:lnTo>
                <a:lnTo>
                  <a:pt x="23558" y="50799"/>
                </a:lnTo>
                <a:lnTo>
                  <a:pt x="21450" y="63499"/>
                </a:lnTo>
                <a:close/>
              </a:path>
              <a:path w="1826895" h="1549400">
                <a:moveTo>
                  <a:pt x="1805444" y="63499"/>
                </a:moveTo>
                <a:lnTo>
                  <a:pt x="1803336" y="50799"/>
                </a:lnTo>
                <a:lnTo>
                  <a:pt x="1805317" y="50799"/>
                </a:lnTo>
                <a:lnTo>
                  <a:pt x="1805444" y="63499"/>
                </a:lnTo>
                <a:close/>
              </a:path>
              <a:path w="1826895" h="1549400">
                <a:moveTo>
                  <a:pt x="1820697" y="63499"/>
                </a:moveTo>
                <a:lnTo>
                  <a:pt x="1807235" y="63499"/>
                </a:lnTo>
                <a:lnTo>
                  <a:pt x="1805317" y="50799"/>
                </a:lnTo>
                <a:lnTo>
                  <a:pt x="1818868" y="50799"/>
                </a:lnTo>
                <a:lnTo>
                  <a:pt x="1820697" y="63499"/>
                </a:lnTo>
                <a:close/>
              </a:path>
              <a:path w="1826895" h="1549400">
                <a:moveTo>
                  <a:pt x="15468" y="76199"/>
                </a:moveTo>
                <a:lnTo>
                  <a:pt x="3213" y="76199"/>
                </a:lnTo>
                <a:lnTo>
                  <a:pt x="4584" y="63499"/>
                </a:lnTo>
                <a:lnTo>
                  <a:pt x="16763" y="63499"/>
                </a:lnTo>
                <a:lnTo>
                  <a:pt x="15468" y="76199"/>
                </a:lnTo>
                <a:close/>
              </a:path>
              <a:path w="1826895" h="1549400">
                <a:moveTo>
                  <a:pt x="1823681" y="76199"/>
                </a:moveTo>
                <a:lnTo>
                  <a:pt x="1811426" y="76199"/>
                </a:lnTo>
                <a:lnTo>
                  <a:pt x="1810130" y="63499"/>
                </a:lnTo>
                <a:lnTo>
                  <a:pt x="1822310" y="63499"/>
                </a:lnTo>
                <a:lnTo>
                  <a:pt x="1823681" y="76199"/>
                </a:lnTo>
                <a:close/>
              </a:path>
              <a:path w="1826895" h="1549400">
                <a:moveTo>
                  <a:pt x="13144" y="88899"/>
                </a:moveTo>
                <a:lnTo>
                  <a:pt x="520" y="88899"/>
                </a:lnTo>
                <a:lnTo>
                  <a:pt x="1168" y="76199"/>
                </a:lnTo>
                <a:lnTo>
                  <a:pt x="13754" y="76199"/>
                </a:lnTo>
                <a:lnTo>
                  <a:pt x="13144" y="88899"/>
                </a:lnTo>
                <a:close/>
              </a:path>
              <a:path w="1826895" h="1549400">
                <a:moveTo>
                  <a:pt x="1826374" y="88899"/>
                </a:moveTo>
                <a:lnTo>
                  <a:pt x="1813750" y="88899"/>
                </a:lnTo>
                <a:lnTo>
                  <a:pt x="1813140" y="76199"/>
                </a:lnTo>
                <a:lnTo>
                  <a:pt x="1825713" y="76199"/>
                </a:lnTo>
                <a:lnTo>
                  <a:pt x="1826374" y="88899"/>
                </a:lnTo>
                <a:close/>
              </a:path>
              <a:path w="1826895" h="1549400">
                <a:moveTo>
                  <a:pt x="12700" y="482599"/>
                </a:moveTo>
                <a:lnTo>
                  <a:pt x="0" y="482599"/>
                </a:lnTo>
                <a:lnTo>
                  <a:pt x="126" y="88899"/>
                </a:lnTo>
                <a:lnTo>
                  <a:pt x="12826" y="88899"/>
                </a:lnTo>
                <a:lnTo>
                  <a:pt x="12700" y="482599"/>
                </a:lnTo>
                <a:close/>
              </a:path>
              <a:path w="1826895" h="1549400">
                <a:moveTo>
                  <a:pt x="1826895" y="482599"/>
                </a:moveTo>
                <a:lnTo>
                  <a:pt x="1814195" y="482599"/>
                </a:lnTo>
                <a:lnTo>
                  <a:pt x="1814068" y="88899"/>
                </a:lnTo>
                <a:lnTo>
                  <a:pt x="1826768" y="88899"/>
                </a:lnTo>
                <a:lnTo>
                  <a:pt x="1826895" y="482599"/>
                </a:lnTo>
                <a:close/>
              </a:path>
              <a:path w="1826895" h="1549400">
                <a:moveTo>
                  <a:pt x="13754" y="495299"/>
                </a:moveTo>
                <a:lnTo>
                  <a:pt x="520" y="495299"/>
                </a:lnTo>
                <a:lnTo>
                  <a:pt x="126" y="482599"/>
                </a:lnTo>
                <a:lnTo>
                  <a:pt x="13144" y="482599"/>
                </a:lnTo>
                <a:lnTo>
                  <a:pt x="13754" y="495299"/>
                </a:lnTo>
                <a:close/>
              </a:path>
              <a:path w="1826895" h="1549400">
                <a:moveTo>
                  <a:pt x="1826374" y="495299"/>
                </a:moveTo>
                <a:lnTo>
                  <a:pt x="1813140" y="495299"/>
                </a:lnTo>
                <a:lnTo>
                  <a:pt x="1813750" y="482599"/>
                </a:lnTo>
                <a:lnTo>
                  <a:pt x="1826768" y="482599"/>
                </a:lnTo>
                <a:lnTo>
                  <a:pt x="1826374" y="495299"/>
                </a:lnTo>
                <a:close/>
              </a:path>
              <a:path w="1826895" h="1549400">
                <a:moveTo>
                  <a:pt x="16763" y="507999"/>
                </a:moveTo>
                <a:lnTo>
                  <a:pt x="3213" y="507999"/>
                </a:lnTo>
                <a:lnTo>
                  <a:pt x="2070" y="495299"/>
                </a:lnTo>
                <a:lnTo>
                  <a:pt x="15468" y="495299"/>
                </a:lnTo>
                <a:lnTo>
                  <a:pt x="16763" y="507999"/>
                </a:lnTo>
                <a:close/>
              </a:path>
              <a:path w="1826895" h="1549400">
                <a:moveTo>
                  <a:pt x="1823681" y="507999"/>
                </a:moveTo>
                <a:lnTo>
                  <a:pt x="1810130" y="507999"/>
                </a:lnTo>
                <a:lnTo>
                  <a:pt x="1811426" y="495299"/>
                </a:lnTo>
                <a:lnTo>
                  <a:pt x="1824824" y="495299"/>
                </a:lnTo>
                <a:lnTo>
                  <a:pt x="1823681" y="507999"/>
                </a:lnTo>
                <a:close/>
              </a:path>
              <a:path w="1826895" h="1549400">
                <a:moveTo>
                  <a:pt x="21577" y="520699"/>
                </a:moveTo>
                <a:lnTo>
                  <a:pt x="8026" y="520699"/>
                </a:lnTo>
                <a:lnTo>
                  <a:pt x="6197" y="507999"/>
                </a:lnTo>
                <a:lnTo>
                  <a:pt x="19659" y="507999"/>
                </a:lnTo>
                <a:lnTo>
                  <a:pt x="21577" y="520699"/>
                </a:lnTo>
                <a:close/>
              </a:path>
              <a:path w="1826895" h="1549400">
                <a:moveTo>
                  <a:pt x="1818868" y="520699"/>
                </a:moveTo>
                <a:lnTo>
                  <a:pt x="1805317" y="520699"/>
                </a:lnTo>
                <a:lnTo>
                  <a:pt x="1807235" y="507999"/>
                </a:lnTo>
                <a:lnTo>
                  <a:pt x="1820697" y="507999"/>
                </a:lnTo>
                <a:lnTo>
                  <a:pt x="1818868" y="520699"/>
                </a:lnTo>
                <a:close/>
              </a:path>
              <a:path w="1826895" h="1549400">
                <a:moveTo>
                  <a:pt x="28054" y="533399"/>
                </a:moveTo>
                <a:lnTo>
                  <a:pt x="12331" y="533399"/>
                </a:lnTo>
                <a:lnTo>
                  <a:pt x="10071" y="520699"/>
                </a:lnTo>
                <a:lnTo>
                  <a:pt x="25565" y="520699"/>
                </a:lnTo>
                <a:lnTo>
                  <a:pt x="28054" y="533399"/>
                </a:lnTo>
                <a:close/>
              </a:path>
              <a:path w="1826895" h="1549400">
                <a:moveTo>
                  <a:pt x="1814563" y="533399"/>
                </a:moveTo>
                <a:lnTo>
                  <a:pt x="1798840" y="533399"/>
                </a:lnTo>
                <a:lnTo>
                  <a:pt x="1801329" y="520699"/>
                </a:lnTo>
                <a:lnTo>
                  <a:pt x="1816823" y="520699"/>
                </a:lnTo>
                <a:lnTo>
                  <a:pt x="1814563" y="533399"/>
                </a:lnTo>
                <a:close/>
              </a:path>
              <a:path w="1826895" h="1549400">
                <a:moveTo>
                  <a:pt x="39001" y="546099"/>
                </a:moveTo>
                <a:lnTo>
                  <a:pt x="20294" y="546099"/>
                </a:lnTo>
                <a:lnTo>
                  <a:pt x="17437" y="533399"/>
                </a:lnTo>
                <a:lnTo>
                  <a:pt x="35826" y="533399"/>
                </a:lnTo>
                <a:lnTo>
                  <a:pt x="39001" y="546099"/>
                </a:lnTo>
                <a:close/>
              </a:path>
              <a:path w="1826895" h="1549400">
                <a:moveTo>
                  <a:pt x="1806600" y="546099"/>
                </a:moveTo>
                <a:lnTo>
                  <a:pt x="1787893" y="546099"/>
                </a:lnTo>
                <a:lnTo>
                  <a:pt x="1791068" y="533399"/>
                </a:lnTo>
                <a:lnTo>
                  <a:pt x="1809445" y="533399"/>
                </a:lnTo>
                <a:lnTo>
                  <a:pt x="1806600" y="546099"/>
                </a:lnTo>
                <a:close/>
              </a:path>
              <a:path w="1826895" h="1549400">
                <a:moveTo>
                  <a:pt x="52260" y="558799"/>
                </a:moveTo>
                <a:lnTo>
                  <a:pt x="33451" y="558799"/>
                </a:lnTo>
                <a:lnTo>
                  <a:pt x="29908" y="546099"/>
                </a:lnTo>
                <a:lnTo>
                  <a:pt x="48501" y="546099"/>
                </a:lnTo>
                <a:lnTo>
                  <a:pt x="52260" y="558799"/>
                </a:lnTo>
                <a:close/>
              </a:path>
              <a:path w="1826895" h="1549400">
                <a:moveTo>
                  <a:pt x="1793443" y="558799"/>
                </a:moveTo>
                <a:lnTo>
                  <a:pt x="1774634" y="558799"/>
                </a:lnTo>
                <a:lnTo>
                  <a:pt x="1778393" y="546099"/>
                </a:lnTo>
                <a:lnTo>
                  <a:pt x="1796986" y="546099"/>
                </a:lnTo>
                <a:lnTo>
                  <a:pt x="1793443" y="558799"/>
                </a:lnTo>
                <a:close/>
              </a:path>
              <a:path w="1826895" h="1549400">
                <a:moveTo>
                  <a:pt x="79921" y="571499"/>
                </a:moveTo>
                <a:lnTo>
                  <a:pt x="49161" y="571499"/>
                </a:lnTo>
                <a:lnTo>
                  <a:pt x="45021" y="558799"/>
                </a:lnTo>
                <a:lnTo>
                  <a:pt x="75374" y="558799"/>
                </a:lnTo>
                <a:lnTo>
                  <a:pt x="79921" y="571499"/>
                </a:lnTo>
                <a:close/>
              </a:path>
              <a:path w="1826895" h="1549400">
                <a:moveTo>
                  <a:pt x="1777733" y="571499"/>
                </a:moveTo>
                <a:lnTo>
                  <a:pt x="1746973" y="571499"/>
                </a:lnTo>
                <a:lnTo>
                  <a:pt x="1751520" y="558799"/>
                </a:lnTo>
                <a:lnTo>
                  <a:pt x="1781873" y="558799"/>
                </a:lnTo>
                <a:lnTo>
                  <a:pt x="1777733" y="571499"/>
                </a:lnTo>
                <a:close/>
              </a:path>
              <a:path w="1826895" h="1549400">
                <a:moveTo>
                  <a:pt x="300969" y="584199"/>
                </a:moveTo>
                <a:lnTo>
                  <a:pt x="81546" y="584199"/>
                </a:lnTo>
                <a:lnTo>
                  <a:pt x="76606" y="571499"/>
                </a:lnTo>
                <a:lnTo>
                  <a:pt x="302399" y="571499"/>
                </a:lnTo>
                <a:lnTo>
                  <a:pt x="300969" y="584199"/>
                </a:lnTo>
                <a:close/>
              </a:path>
              <a:path w="1826895" h="1549400">
                <a:moveTo>
                  <a:pt x="192303" y="1549400"/>
                </a:moveTo>
                <a:lnTo>
                  <a:pt x="302399" y="571499"/>
                </a:lnTo>
                <a:lnTo>
                  <a:pt x="308711" y="584199"/>
                </a:lnTo>
                <a:lnTo>
                  <a:pt x="314389" y="584199"/>
                </a:lnTo>
                <a:lnTo>
                  <a:pt x="211027" y="1499332"/>
                </a:lnTo>
                <a:lnTo>
                  <a:pt x="196468" y="1524000"/>
                </a:lnTo>
                <a:lnTo>
                  <a:pt x="207446" y="1524000"/>
                </a:lnTo>
                <a:lnTo>
                  <a:pt x="192303" y="1549400"/>
                </a:lnTo>
                <a:close/>
              </a:path>
              <a:path w="1826895" h="1549400">
                <a:moveTo>
                  <a:pt x="314389" y="584199"/>
                </a:moveTo>
                <a:lnTo>
                  <a:pt x="308711" y="584199"/>
                </a:lnTo>
                <a:lnTo>
                  <a:pt x="302399" y="571499"/>
                </a:lnTo>
                <a:lnTo>
                  <a:pt x="315823" y="571499"/>
                </a:lnTo>
                <a:lnTo>
                  <a:pt x="314389" y="584199"/>
                </a:lnTo>
                <a:close/>
              </a:path>
              <a:path w="1826895" h="1549400">
                <a:moveTo>
                  <a:pt x="208427" y="1522353"/>
                </a:moveTo>
                <a:lnTo>
                  <a:pt x="211027" y="1499332"/>
                </a:lnTo>
                <a:lnTo>
                  <a:pt x="758647" y="571499"/>
                </a:lnTo>
                <a:lnTo>
                  <a:pt x="1750288" y="571499"/>
                </a:lnTo>
                <a:lnTo>
                  <a:pt x="1745348" y="584199"/>
                </a:lnTo>
                <a:lnTo>
                  <a:pt x="767727" y="584199"/>
                </a:lnTo>
                <a:lnTo>
                  <a:pt x="208427" y="1522353"/>
                </a:lnTo>
                <a:close/>
              </a:path>
              <a:path w="1826895" h="1549400">
                <a:moveTo>
                  <a:pt x="207446" y="1524000"/>
                </a:moveTo>
                <a:lnTo>
                  <a:pt x="196468" y="1524000"/>
                </a:lnTo>
                <a:lnTo>
                  <a:pt x="211027" y="1499332"/>
                </a:lnTo>
                <a:lnTo>
                  <a:pt x="208427" y="1522353"/>
                </a:lnTo>
                <a:lnTo>
                  <a:pt x="207446" y="1524000"/>
                </a:lnTo>
                <a:close/>
              </a:path>
              <a:path w="1826895" h="1549400">
                <a:moveTo>
                  <a:pt x="208241" y="1524000"/>
                </a:moveTo>
                <a:lnTo>
                  <a:pt x="207446" y="1524000"/>
                </a:lnTo>
                <a:lnTo>
                  <a:pt x="208427" y="1522353"/>
                </a:lnTo>
                <a:lnTo>
                  <a:pt x="208241" y="1524000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6077064" y="882129"/>
            <a:ext cx="1625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外圆内孔尺寸， 底部缺胶检测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74035" y="958596"/>
            <a:ext cx="1022985" cy="1405255"/>
          </a:xfrm>
          <a:custGeom>
            <a:avLst/>
            <a:gdLst/>
            <a:ahLst/>
            <a:cxnLst/>
            <a:rect l="l" t="t" r="r" b="b"/>
            <a:pathLst>
              <a:path w="1022985" h="1405255">
                <a:moveTo>
                  <a:pt x="932688" y="542543"/>
                </a:moveTo>
                <a:lnTo>
                  <a:pt x="89915" y="542543"/>
                </a:lnTo>
                <a:lnTo>
                  <a:pt x="55140" y="535068"/>
                </a:lnTo>
                <a:lnTo>
                  <a:pt x="26635" y="515518"/>
                </a:lnTo>
                <a:lnTo>
                  <a:pt x="7344" y="486722"/>
                </a:lnTo>
                <a:lnTo>
                  <a:pt x="246" y="451523"/>
                </a:lnTo>
                <a:lnTo>
                  <a:pt x="0" y="451103"/>
                </a:lnTo>
                <a:lnTo>
                  <a:pt x="0" y="89915"/>
                </a:lnTo>
                <a:lnTo>
                  <a:pt x="7237" y="54788"/>
                </a:lnTo>
                <a:lnTo>
                  <a:pt x="26603" y="26127"/>
                </a:lnTo>
                <a:lnTo>
                  <a:pt x="55146" y="6880"/>
                </a:lnTo>
                <a:lnTo>
                  <a:pt x="89915" y="0"/>
                </a:lnTo>
                <a:lnTo>
                  <a:pt x="932688" y="0"/>
                </a:lnTo>
                <a:lnTo>
                  <a:pt x="967600" y="6880"/>
                </a:lnTo>
                <a:lnTo>
                  <a:pt x="996191" y="26127"/>
                </a:lnTo>
                <a:lnTo>
                  <a:pt x="1015509" y="54788"/>
                </a:lnTo>
                <a:lnTo>
                  <a:pt x="1022603" y="89915"/>
                </a:lnTo>
                <a:lnTo>
                  <a:pt x="1022517" y="451535"/>
                </a:lnTo>
                <a:lnTo>
                  <a:pt x="1015509" y="486540"/>
                </a:lnTo>
                <a:lnTo>
                  <a:pt x="996191" y="515464"/>
                </a:lnTo>
                <a:lnTo>
                  <a:pt x="967569" y="535074"/>
                </a:lnTo>
                <a:lnTo>
                  <a:pt x="932688" y="542543"/>
                </a:lnTo>
                <a:close/>
              </a:path>
              <a:path w="1022985" h="1405255">
                <a:moveTo>
                  <a:pt x="777239" y="1405127"/>
                </a:moveTo>
                <a:lnTo>
                  <a:pt x="595883" y="542543"/>
                </a:lnTo>
                <a:lnTo>
                  <a:pt x="851915" y="542543"/>
                </a:lnTo>
                <a:lnTo>
                  <a:pt x="777239" y="1405127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567939" y="951864"/>
            <a:ext cx="1035050" cy="1447800"/>
          </a:xfrm>
          <a:custGeom>
            <a:avLst/>
            <a:gdLst/>
            <a:ahLst/>
            <a:cxnLst/>
            <a:rect l="l" t="t" r="r" b="b"/>
            <a:pathLst>
              <a:path w="1035050" h="1447800">
                <a:moveTo>
                  <a:pt x="988479" y="12700"/>
                </a:moveTo>
                <a:lnTo>
                  <a:pt x="46570" y="12700"/>
                </a:lnTo>
                <a:lnTo>
                  <a:pt x="50622" y="0"/>
                </a:lnTo>
                <a:lnTo>
                  <a:pt x="984427" y="0"/>
                </a:lnTo>
                <a:lnTo>
                  <a:pt x="988479" y="12700"/>
                </a:lnTo>
                <a:close/>
              </a:path>
              <a:path w="1035050" h="1447800">
                <a:moveTo>
                  <a:pt x="49618" y="25400"/>
                </a:moveTo>
                <a:lnTo>
                  <a:pt x="28333" y="25400"/>
                </a:lnTo>
                <a:lnTo>
                  <a:pt x="31686" y="12700"/>
                </a:lnTo>
                <a:lnTo>
                  <a:pt x="53289" y="12700"/>
                </a:lnTo>
                <a:lnTo>
                  <a:pt x="49618" y="25400"/>
                </a:lnTo>
                <a:close/>
              </a:path>
              <a:path w="1035050" h="1447800">
                <a:moveTo>
                  <a:pt x="1006716" y="25400"/>
                </a:moveTo>
                <a:lnTo>
                  <a:pt x="985431" y="25400"/>
                </a:lnTo>
                <a:lnTo>
                  <a:pt x="981760" y="12700"/>
                </a:lnTo>
                <a:lnTo>
                  <a:pt x="1003363" y="12700"/>
                </a:lnTo>
                <a:lnTo>
                  <a:pt x="1006716" y="25400"/>
                </a:lnTo>
                <a:close/>
              </a:path>
              <a:path w="1035050" h="1447800">
                <a:moveTo>
                  <a:pt x="34429" y="38100"/>
                </a:moveTo>
                <a:lnTo>
                  <a:pt x="19215" y="38100"/>
                </a:lnTo>
                <a:lnTo>
                  <a:pt x="22085" y="25400"/>
                </a:lnTo>
                <a:lnTo>
                  <a:pt x="37414" y="25400"/>
                </a:lnTo>
                <a:lnTo>
                  <a:pt x="34429" y="38100"/>
                </a:lnTo>
                <a:close/>
              </a:path>
              <a:path w="1035050" h="1447800">
                <a:moveTo>
                  <a:pt x="1015834" y="38100"/>
                </a:moveTo>
                <a:lnTo>
                  <a:pt x="1000620" y="38100"/>
                </a:lnTo>
                <a:lnTo>
                  <a:pt x="997635" y="25400"/>
                </a:lnTo>
                <a:lnTo>
                  <a:pt x="1012964" y="25400"/>
                </a:lnTo>
                <a:lnTo>
                  <a:pt x="1015834" y="38100"/>
                </a:lnTo>
                <a:close/>
              </a:path>
              <a:path w="1035050" h="1447800">
                <a:moveTo>
                  <a:pt x="24777" y="50800"/>
                </a:moveTo>
                <a:lnTo>
                  <a:pt x="9537" y="50800"/>
                </a:lnTo>
                <a:lnTo>
                  <a:pt x="11671" y="38100"/>
                </a:lnTo>
                <a:lnTo>
                  <a:pt x="27127" y="38100"/>
                </a:lnTo>
                <a:lnTo>
                  <a:pt x="24777" y="50800"/>
                </a:lnTo>
                <a:close/>
              </a:path>
              <a:path w="1035050" h="1447800">
                <a:moveTo>
                  <a:pt x="1025512" y="50800"/>
                </a:moveTo>
                <a:lnTo>
                  <a:pt x="1010272" y="50800"/>
                </a:lnTo>
                <a:lnTo>
                  <a:pt x="1007922" y="38100"/>
                </a:lnTo>
                <a:lnTo>
                  <a:pt x="1023378" y="38100"/>
                </a:lnTo>
                <a:lnTo>
                  <a:pt x="1025512" y="50800"/>
                </a:lnTo>
                <a:close/>
              </a:path>
              <a:path w="1035050" h="1447800">
                <a:moveTo>
                  <a:pt x="19240" y="63500"/>
                </a:moveTo>
                <a:lnTo>
                  <a:pt x="4343" y="63500"/>
                </a:lnTo>
                <a:lnTo>
                  <a:pt x="5867" y="50800"/>
                </a:lnTo>
                <a:lnTo>
                  <a:pt x="21043" y="50800"/>
                </a:lnTo>
                <a:lnTo>
                  <a:pt x="19240" y="63500"/>
                </a:lnTo>
                <a:close/>
              </a:path>
              <a:path w="1035050" h="1447800">
                <a:moveTo>
                  <a:pt x="1030706" y="63500"/>
                </a:moveTo>
                <a:lnTo>
                  <a:pt x="1015809" y="63500"/>
                </a:lnTo>
                <a:lnTo>
                  <a:pt x="1014006" y="50800"/>
                </a:lnTo>
                <a:lnTo>
                  <a:pt x="1029182" y="50800"/>
                </a:lnTo>
                <a:lnTo>
                  <a:pt x="1030706" y="63500"/>
                </a:lnTo>
                <a:close/>
              </a:path>
              <a:path w="1035050" h="1447800">
                <a:moveTo>
                  <a:pt x="14376" y="76200"/>
                </a:moveTo>
                <a:lnTo>
                  <a:pt x="1968" y="76200"/>
                </a:lnTo>
                <a:lnTo>
                  <a:pt x="3048" y="63500"/>
                </a:lnTo>
                <a:lnTo>
                  <a:pt x="15379" y="63500"/>
                </a:lnTo>
                <a:lnTo>
                  <a:pt x="14376" y="76200"/>
                </a:lnTo>
                <a:close/>
              </a:path>
              <a:path w="1035050" h="1447800">
                <a:moveTo>
                  <a:pt x="1033081" y="76200"/>
                </a:moveTo>
                <a:lnTo>
                  <a:pt x="1020673" y="76200"/>
                </a:lnTo>
                <a:lnTo>
                  <a:pt x="1019670" y="63500"/>
                </a:lnTo>
                <a:lnTo>
                  <a:pt x="1032001" y="63500"/>
                </a:lnTo>
                <a:lnTo>
                  <a:pt x="1033081" y="76200"/>
                </a:lnTo>
                <a:close/>
              </a:path>
              <a:path w="1035050" h="1447800">
                <a:moveTo>
                  <a:pt x="12801" y="88900"/>
                </a:moveTo>
                <a:lnTo>
                  <a:pt x="127" y="88900"/>
                </a:lnTo>
                <a:lnTo>
                  <a:pt x="495" y="76200"/>
                </a:lnTo>
                <a:lnTo>
                  <a:pt x="13144" y="76200"/>
                </a:lnTo>
                <a:lnTo>
                  <a:pt x="12801" y="88900"/>
                </a:lnTo>
                <a:close/>
              </a:path>
              <a:path w="1035050" h="1447800">
                <a:moveTo>
                  <a:pt x="1034923" y="88900"/>
                </a:moveTo>
                <a:lnTo>
                  <a:pt x="1022248" y="88900"/>
                </a:lnTo>
                <a:lnTo>
                  <a:pt x="1021905" y="76200"/>
                </a:lnTo>
                <a:lnTo>
                  <a:pt x="1034554" y="76200"/>
                </a:lnTo>
                <a:lnTo>
                  <a:pt x="1034923" y="88900"/>
                </a:lnTo>
                <a:close/>
              </a:path>
              <a:path w="1035050" h="1447800">
                <a:moveTo>
                  <a:pt x="12700" y="457200"/>
                </a:moveTo>
                <a:lnTo>
                  <a:pt x="0" y="457200"/>
                </a:lnTo>
                <a:lnTo>
                  <a:pt x="0" y="88900"/>
                </a:lnTo>
                <a:lnTo>
                  <a:pt x="12700" y="88900"/>
                </a:lnTo>
                <a:lnTo>
                  <a:pt x="12700" y="457200"/>
                </a:lnTo>
                <a:close/>
              </a:path>
              <a:path w="1035050" h="1447800">
                <a:moveTo>
                  <a:pt x="1035050" y="457200"/>
                </a:moveTo>
                <a:lnTo>
                  <a:pt x="1022350" y="457200"/>
                </a:lnTo>
                <a:lnTo>
                  <a:pt x="1022350" y="88900"/>
                </a:lnTo>
                <a:lnTo>
                  <a:pt x="1035050" y="88900"/>
                </a:lnTo>
                <a:lnTo>
                  <a:pt x="1035050" y="457200"/>
                </a:lnTo>
                <a:close/>
              </a:path>
              <a:path w="1035050" h="1447800">
                <a:moveTo>
                  <a:pt x="13690" y="469900"/>
                </a:moveTo>
                <a:lnTo>
                  <a:pt x="1117" y="469900"/>
                </a:lnTo>
                <a:lnTo>
                  <a:pt x="495" y="457200"/>
                </a:lnTo>
                <a:lnTo>
                  <a:pt x="13119" y="457200"/>
                </a:lnTo>
                <a:lnTo>
                  <a:pt x="13690" y="469900"/>
                </a:lnTo>
                <a:close/>
              </a:path>
              <a:path w="1035050" h="1447800">
                <a:moveTo>
                  <a:pt x="1033932" y="469900"/>
                </a:moveTo>
                <a:lnTo>
                  <a:pt x="1021359" y="469900"/>
                </a:lnTo>
                <a:lnTo>
                  <a:pt x="1021930" y="457200"/>
                </a:lnTo>
                <a:lnTo>
                  <a:pt x="1034554" y="457200"/>
                </a:lnTo>
                <a:lnTo>
                  <a:pt x="1033932" y="469900"/>
                </a:lnTo>
                <a:close/>
              </a:path>
              <a:path w="1035050" h="1447800">
                <a:moveTo>
                  <a:pt x="16522" y="482600"/>
                </a:moveTo>
                <a:lnTo>
                  <a:pt x="4343" y="482600"/>
                </a:lnTo>
                <a:lnTo>
                  <a:pt x="3048" y="469900"/>
                </a:lnTo>
                <a:lnTo>
                  <a:pt x="15303" y="469900"/>
                </a:lnTo>
                <a:lnTo>
                  <a:pt x="16522" y="482600"/>
                </a:lnTo>
                <a:close/>
              </a:path>
              <a:path w="1035050" h="1447800">
                <a:moveTo>
                  <a:pt x="1030706" y="482600"/>
                </a:moveTo>
                <a:lnTo>
                  <a:pt x="1018527" y="482600"/>
                </a:lnTo>
                <a:lnTo>
                  <a:pt x="1019746" y="469900"/>
                </a:lnTo>
                <a:lnTo>
                  <a:pt x="1032001" y="469900"/>
                </a:lnTo>
                <a:lnTo>
                  <a:pt x="1030706" y="482600"/>
                </a:lnTo>
                <a:close/>
              </a:path>
              <a:path w="1035050" h="1447800">
                <a:moveTo>
                  <a:pt x="22910" y="495300"/>
                </a:moveTo>
                <a:lnTo>
                  <a:pt x="7607" y="495300"/>
                </a:lnTo>
                <a:lnTo>
                  <a:pt x="5867" y="482600"/>
                </a:lnTo>
                <a:lnTo>
                  <a:pt x="20916" y="482600"/>
                </a:lnTo>
                <a:lnTo>
                  <a:pt x="22910" y="495300"/>
                </a:lnTo>
                <a:close/>
              </a:path>
              <a:path w="1035050" h="1447800">
                <a:moveTo>
                  <a:pt x="1027442" y="495300"/>
                </a:moveTo>
                <a:lnTo>
                  <a:pt x="1012139" y="495300"/>
                </a:lnTo>
                <a:lnTo>
                  <a:pt x="1014133" y="482600"/>
                </a:lnTo>
                <a:lnTo>
                  <a:pt x="1029182" y="482600"/>
                </a:lnTo>
                <a:lnTo>
                  <a:pt x="1027442" y="495300"/>
                </a:lnTo>
                <a:close/>
              </a:path>
              <a:path w="1035050" h="1447800">
                <a:moveTo>
                  <a:pt x="29476" y="508000"/>
                </a:moveTo>
                <a:lnTo>
                  <a:pt x="14008" y="508000"/>
                </a:lnTo>
                <a:lnTo>
                  <a:pt x="11671" y="495300"/>
                </a:lnTo>
                <a:lnTo>
                  <a:pt x="26962" y="495300"/>
                </a:lnTo>
                <a:lnTo>
                  <a:pt x="29476" y="508000"/>
                </a:lnTo>
                <a:close/>
              </a:path>
              <a:path w="1035050" h="1447800">
                <a:moveTo>
                  <a:pt x="1021041" y="508000"/>
                </a:moveTo>
                <a:lnTo>
                  <a:pt x="1005573" y="508000"/>
                </a:lnTo>
                <a:lnTo>
                  <a:pt x="1008087" y="495300"/>
                </a:lnTo>
                <a:lnTo>
                  <a:pt x="1023378" y="495300"/>
                </a:lnTo>
                <a:lnTo>
                  <a:pt x="1021041" y="508000"/>
                </a:lnTo>
                <a:close/>
              </a:path>
              <a:path w="1035050" h="1447800">
                <a:moveTo>
                  <a:pt x="43395" y="520700"/>
                </a:moveTo>
                <a:lnTo>
                  <a:pt x="25133" y="520700"/>
                </a:lnTo>
                <a:lnTo>
                  <a:pt x="22085" y="508000"/>
                </a:lnTo>
                <a:lnTo>
                  <a:pt x="40119" y="508000"/>
                </a:lnTo>
                <a:lnTo>
                  <a:pt x="43395" y="520700"/>
                </a:lnTo>
                <a:close/>
              </a:path>
              <a:path w="1035050" h="1447800">
                <a:moveTo>
                  <a:pt x="1009916" y="520700"/>
                </a:moveTo>
                <a:lnTo>
                  <a:pt x="991654" y="520700"/>
                </a:lnTo>
                <a:lnTo>
                  <a:pt x="994930" y="508000"/>
                </a:lnTo>
                <a:lnTo>
                  <a:pt x="1012964" y="508000"/>
                </a:lnTo>
                <a:lnTo>
                  <a:pt x="1009916" y="520700"/>
                </a:lnTo>
                <a:close/>
              </a:path>
              <a:path w="1035050" h="1447800">
                <a:moveTo>
                  <a:pt x="60439" y="533400"/>
                </a:moveTo>
                <a:lnTo>
                  <a:pt x="38849" y="533400"/>
                </a:lnTo>
                <a:lnTo>
                  <a:pt x="35191" y="520700"/>
                </a:lnTo>
                <a:lnTo>
                  <a:pt x="56540" y="520700"/>
                </a:lnTo>
                <a:lnTo>
                  <a:pt x="60439" y="533400"/>
                </a:lnTo>
                <a:close/>
              </a:path>
              <a:path w="1035050" h="1447800">
                <a:moveTo>
                  <a:pt x="996200" y="533400"/>
                </a:moveTo>
                <a:lnTo>
                  <a:pt x="974610" y="533400"/>
                </a:lnTo>
                <a:lnTo>
                  <a:pt x="978509" y="520700"/>
                </a:lnTo>
                <a:lnTo>
                  <a:pt x="999858" y="520700"/>
                </a:lnTo>
                <a:lnTo>
                  <a:pt x="996200" y="533400"/>
                </a:lnTo>
                <a:close/>
              </a:path>
              <a:path w="1035050" h="1447800">
                <a:moveTo>
                  <a:pt x="777521" y="1406574"/>
                </a:moveTo>
                <a:lnTo>
                  <a:pt x="596506" y="546100"/>
                </a:lnTo>
                <a:lnTo>
                  <a:pt x="59080" y="546100"/>
                </a:lnTo>
                <a:lnTo>
                  <a:pt x="54787" y="533400"/>
                </a:lnTo>
                <a:lnTo>
                  <a:pt x="607872" y="533400"/>
                </a:lnTo>
                <a:lnTo>
                  <a:pt x="780923" y="1366943"/>
                </a:lnTo>
                <a:lnTo>
                  <a:pt x="777521" y="1406574"/>
                </a:lnTo>
                <a:close/>
              </a:path>
              <a:path w="1035050" h="1447800">
                <a:moveTo>
                  <a:pt x="789594" y="1408706"/>
                </a:moveTo>
                <a:lnTo>
                  <a:pt x="780923" y="1366943"/>
                </a:lnTo>
                <a:lnTo>
                  <a:pt x="852487" y="533400"/>
                </a:lnTo>
                <a:lnTo>
                  <a:pt x="980262" y="533400"/>
                </a:lnTo>
                <a:lnTo>
                  <a:pt x="975969" y="546100"/>
                </a:lnTo>
                <a:lnTo>
                  <a:pt x="864628" y="546100"/>
                </a:lnTo>
                <a:lnTo>
                  <a:pt x="789594" y="1408706"/>
                </a:lnTo>
                <a:close/>
              </a:path>
              <a:path w="1035050" h="1447800">
                <a:moveTo>
                  <a:pt x="786193" y="1447800"/>
                </a:moveTo>
                <a:lnTo>
                  <a:pt x="777521" y="1406574"/>
                </a:lnTo>
                <a:lnTo>
                  <a:pt x="780923" y="1366943"/>
                </a:lnTo>
                <a:lnTo>
                  <a:pt x="789594" y="1408706"/>
                </a:lnTo>
                <a:lnTo>
                  <a:pt x="786193" y="1447800"/>
                </a:lnTo>
                <a:close/>
              </a:path>
              <a:path w="1035050" h="1447800">
                <a:moveTo>
                  <a:pt x="778178" y="1409700"/>
                </a:moveTo>
                <a:lnTo>
                  <a:pt x="777252" y="1409700"/>
                </a:lnTo>
                <a:lnTo>
                  <a:pt x="777521" y="1406574"/>
                </a:lnTo>
                <a:lnTo>
                  <a:pt x="778178" y="1409700"/>
                </a:lnTo>
                <a:close/>
              </a:path>
              <a:path w="1035050" h="1447800">
                <a:moveTo>
                  <a:pt x="789800" y="1409700"/>
                </a:moveTo>
                <a:lnTo>
                  <a:pt x="789507" y="1409700"/>
                </a:lnTo>
                <a:lnTo>
                  <a:pt x="789594" y="1408706"/>
                </a:lnTo>
                <a:lnTo>
                  <a:pt x="789800" y="1409700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2729661" y="928166"/>
            <a:ext cx="711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振动盘 上料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723765" y="4477511"/>
            <a:ext cx="892175" cy="1007744"/>
          </a:xfrm>
          <a:custGeom>
            <a:avLst/>
            <a:gdLst/>
            <a:ahLst/>
            <a:cxnLst/>
            <a:rect l="l" t="t" r="r" b="b"/>
            <a:pathLst>
              <a:path w="892175" h="1007745">
                <a:moveTo>
                  <a:pt x="742823" y="633984"/>
                </a:moveTo>
                <a:lnTo>
                  <a:pt x="520319" y="633984"/>
                </a:lnTo>
                <a:lnTo>
                  <a:pt x="721487" y="0"/>
                </a:lnTo>
                <a:lnTo>
                  <a:pt x="742823" y="633984"/>
                </a:lnTo>
                <a:close/>
              </a:path>
              <a:path w="892175" h="1007745">
                <a:moveTo>
                  <a:pt x="892175" y="696467"/>
                </a:moveTo>
                <a:lnTo>
                  <a:pt x="635" y="696467"/>
                </a:lnTo>
                <a:lnTo>
                  <a:pt x="5154" y="671901"/>
                </a:lnTo>
                <a:lnTo>
                  <a:pt x="18241" y="651971"/>
                </a:lnTo>
                <a:lnTo>
                  <a:pt x="37766" y="638669"/>
                </a:lnTo>
                <a:lnTo>
                  <a:pt x="61595" y="633984"/>
                </a:lnTo>
                <a:lnTo>
                  <a:pt x="829690" y="633984"/>
                </a:lnTo>
                <a:lnTo>
                  <a:pt x="854055" y="638669"/>
                </a:lnTo>
                <a:lnTo>
                  <a:pt x="873901" y="651905"/>
                </a:lnTo>
                <a:lnTo>
                  <a:pt x="887274" y="671676"/>
                </a:lnTo>
                <a:lnTo>
                  <a:pt x="892175" y="695934"/>
                </a:lnTo>
                <a:lnTo>
                  <a:pt x="892175" y="696467"/>
                </a:lnTo>
                <a:close/>
              </a:path>
              <a:path w="892175" h="1007745">
                <a:moveTo>
                  <a:pt x="829690" y="1007363"/>
                </a:moveTo>
                <a:lnTo>
                  <a:pt x="61595" y="1007363"/>
                </a:lnTo>
                <a:lnTo>
                  <a:pt x="37766" y="1002606"/>
                </a:lnTo>
                <a:lnTo>
                  <a:pt x="18241" y="989280"/>
                </a:lnTo>
                <a:lnTo>
                  <a:pt x="5154" y="969375"/>
                </a:lnTo>
                <a:lnTo>
                  <a:pt x="635" y="944879"/>
                </a:lnTo>
                <a:lnTo>
                  <a:pt x="635" y="789432"/>
                </a:lnTo>
                <a:lnTo>
                  <a:pt x="0" y="695934"/>
                </a:lnTo>
                <a:lnTo>
                  <a:pt x="635" y="696467"/>
                </a:lnTo>
                <a:lnTo>
                  <a:pt x="892175" y="696467"/>
                </a:lnTo>
                <a:lnTo>
                  <a:pt x="892175" y="944879"/>
                </a:lnTo>
                <a:lnTo>
                  <a:pt x="887274" y="969375"/>
                </a:lnTo>
                <a:lnTo>
                  <a:pt x="873901" y="989280"/>
                </a:lnTo>
                <a:lnTo>
                  <a:pt x="854043" y="1002606"/>
                </a:lnTo>
                <a:lnTo>
                  <a:pt x="829690" y="1007363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717503" y="4439729"/>
            <a:ext cx="904875" cy="1051560"/>
          </a:xfrm>
          <a:custGeom>
            <a:avLst/>
            <a:gdLst/>
            <a:ahLst/>
            <a:cxnLst/>
            <a:rect l="l" t="t" r="r" b="b"/>
            <a:pathLst>
              <a:path w="904875" h="1051560">
                <a:moveTo>
                  <a:pt x="520649" y="669289"/>
                </a:moveTo>
                <a:lnTo>
                  <a:pt x="733348" y="0"/>
                </a:lnTo>
                <a:lnTo>
                  <a:pt x="734597" y="36829"/>
                </a:lnTo>
                <a:lnTo>
                  <a:pt x="721906" y="36829"/>
                </a:lnTo>
                <a:lnTo>
                  <a:pt x="723139" y="73231"/>
                </a:lnTo>
                <a:lnTo>
                  <a:pt x="535377" y="664210"/>
                </a:lnTo>
                <a:lnTo>
                  <a:pt x="526694" y="664210"/>
                </a:lnTo>
                <a:lnTo>
                  <a:pt x="520649" y="669289"/>
                </a:lnTo>
                <a:close/>
              </a:path>
              <a:path w="904875" h="1051560">
                <a:moveTo>
                  <a:pt x="723139" y="73231"/>
                </a:moveTo>
                <a:lnTo>
                  <a:pt x="721906" y="36829"/>
                </a:lnTo>
                <a:lnTo>
                  <a:pt x="734301" y="38100"/>
                </a:lnTo>
                <a:lnTo>
                  <a:pt x="723139" y="73231"/>
                </a:lnTo>
                <a:close/>
              </a:path>
              <a:path w="904875" h="1051560">
                <a:moveTo>
                  <a:pt x="863053" y="684529"/>
                </a:moveTo>
                <a:lnTo>
                  <a:pt x="857605" y="681989"/>
                </a:lnTo>
                <a:lnTo>
                  <a:pt x="858177" y="681989"/>
                </a:lnTo>
                <a:lnTo>
                  <a:pt x="852462" y="679450"/>
                </a:lnTo>
                <a:lnTo>
                  <a:pt x="850252" y="679450"/>
                </a:lnTo>
                <a:lnTo>
                  <a:pt x="847242" y="678179"/>
                </a:lnTo>
                <a:lnTo>
                  <a:pt x="844791" y="678179"/>
                </a:lnTo>
                <a:lnTo>
                  <a:pt x="841679" y="676910"/>
                </a:lnTo>
                <a:lnTo>
                  <a:pt x="743597" y="676910"/>
                </a:lnTo>
                <a:lnTo>
                  <a:pt x="723139" y="73231"/>
                </a:lnTo>
                <a:lnTo>
                  <a:pt x="734301" y="38100"/>
                </a:lnTo>
                <a:lnTo>
                  <a:pt x="721906" y="36829"/>
                </a:lnTo>
                <a:lnTo>
                  <a:pt x="734597" y="36829"/>
                </a:lnTo>
                <a:lnTo>
                  <a:pt x="755866" y="664210"/>
                </a:lnTo>
                <a:lnTo>
                  <a:pt x="749744" y="664210"/>
                </a:lnTo>
                <a:lnTo>
                  <a:pt x="756081" y="670560"/>
                </a:lnTo>
                <a:lnTo>
                  <a:pt x="864840" y="670560"/>
                </a:lnTo>
                <a:lnTo>
                  <a:pt x="868845" y="673100"/>
                </a:lnTo>
                <a:lnTo>
                  <a:pt x="874509" y="675639"/>
                </a:lnTo>
                <a:lnTo>
                  <a:pt x="879792" y="680720"/>
                </a:lnTo>
                <a:lnTo>
                  <a:pt x="883043" y="683260"/>
                </a:lnTo>
                <a:lnTo>
                  <a:pt x="862520" y="683260"/>
                </a:lnTo>
                <a:lnTo>
                  <a:pt x="863053" y="684529"/>
                </a:lnTo>
                <a:close/>
              </a:path>
              <a:path w="904875" h="1051560">
                <a:moveTo>
                  <a:pt x="849934" y="1050289"/>
                </a:moveTo>
                <a:lnTo>
                  <a:pt x="54762" y="1050289"/>
                </a:lnTo>
                <a:lnTo>
                  <a:pt x="48094" y="1047750"/>
                </a:lnTo>
                <a:lnTo>
                  <a:pt x="15595" y="1026160"/>
                </a:lnTo>
                <a:lnTo>
                  <a:pt x="8191" y="1014730"/>
                </a:lnTo>
                <a:lnTo>
                  <a:pt x="5308" y="1009650"/>
                </a:lnTo>
                <a:lnTo>
                  <a:pt x="3022" y="1003300"/>
                </a:lnTo>
                <a:lnTo>
                  <a:pt x="2070" y="999489"/>
                </a:lnTo>
                <a:lnTo>
                  <a:pt x="1308" y="995680"/>
                </a:lnTo>
                <a:lnTo>
                  <a:pt x="698" y="993139"/>
                </a:lnTo>
                <a:lnTo>
                  <a:pt x="266" y="989330"/>
                </a:lnTo>
                <a:lnTo>
                  <a:pt x="0" y="985519"/>
                </a:lnTo>
                <a:lnTo>
                  <a:pt x="0" y="728979"/>
                </a:lnTo>
                <a:lnTo>
                  <a:pt x="698" y="722629"/>
                </a:lnTo>
                <a:lnTo>
                  <a:pt x="1308" y="718820"/>
                </a:lnTo>
                <a:lnTo>
                  <a:pt x="2070" y="716279"/>
                </a:lnTo>
                <a:lnTo>
                  <a:pt x="3022" y="712470"/>
                </a:lnTo>
                <a:lnTo>
                  <a:pt x="24904" y="680720"/>
                </a:lnTo>
                <a:lnTo>
                  <a:pt x="30187" y="675639"/>
                </a:lnTo>
                <a:lnTo>
                  <a:pt x="35852" y="673100"/>
                </a:lnTo>
                <a:lnTo>
                  <a:pt x="41859" y="669289"/>
                </a:lnTo>
                <a:lnTo>
                  <a:pt x="48094" y="668020"/>
                </a:lnTo>
                <a:lnTo>
                  <a:pt x="54762" y="665479"/>
                </a:lnTo>
                <a:lnTo>
                  <a:pt x="58140" y="665479"/>
                </a:lnTo>
                <a:lnTo>
                  <a:pt x="61582" y="664210"/>
                </a:lnTo>
                <a:lnTo>
                  <a:pt x="522263" y="664210"/>
                </a:lnTo>
                <a:lnTo>
                  <a:pt x="520649" y="669289"/>
                </a:lnTo>
                <a:lnTo>
                  <a:pt x="533763" y="669289"/>
                </a:lnTo>
                <a:lnTo>
                  <a:pt x="531342" y="676910"/>
                </a:lnTo>
                <a:lnTo>
                  <a:pt x="63017" y="676910"/>
                </a:lnTo>
                <a:lnTo>
                  <a:pt x="59905" y="678179"/>
                </a:lnTo>
                <a:lnTo>
                  <a:pt x="57454" y="678179"/>
                </a:lnTo>
                <a:lnTo>
                  <a:pt x="54444" y="679450"/>
                </a:lnTo>
                <a:lnTo>
                  <a:pt x="52235" y="679450"/>
                </a:lnTo>
                <a:lnTo>
                  <a:pt x="46520" y="681989"/>
                </a:lnTo>
                <a:lnTo>
                  <a:pt x="47091" y="681989"/>
                </a:lnTo>
                <a:lnTo>
                  <a:pt x="44367" y="683260"/>
                </a:lnTo>
                <a:lnTo>
                  <a:pt x="42176" y="683260"/>
                </a:lnTo>
                <a:lnTo>
                  <a:pt x="37045" y="687070"/>
                </a:lnTo>
                <a:lnTo>
                  <a:pt x="37541" y="687070"/>
                </a:lnTo>
                <a:lnTo>
                  <a:pt x="32753" y="689610"/>
                </a:lnTo>
                <a:lnTo>
                  <a:pt x="33210" y="689610"/>
                </a:lnTo>
                <a:lnTo>
                  <a:pt x="28790" y="693420"/>
                </a:lnTo>
                <a:lnTo>
                  <a:pt x="29222" y="693420"/>
                </a:lnTo>
                <a:lnTo>
                  <a:pt x="25196" y="697229"/>
                </a:lnTo>
                <a:lnTo>
                  <a:pt x="25577" y="697229"/>
                </a:lnTo>
                <a:lnTo>
                  <a:pt x="22891" y="701039"/>
                </a:lnTo>
                <a:lnTo>
                  <a:pt x="22339" y="701039"/>
                </a:lnTo>
                <a:lnTo>
                  <a:pt x="19215" y="706120"/>
                </a:lnTo>
                <a:lnTo>
                  <a:pt x="19507" y="706120"/>
                </a:lnTo>
                <a:lnTo>
                  <a:pt x="16878" y="711200"/>
                </a:lnTo>
                <a:lnTo>
                  <a:pt x="17119" y="711200"/>
                </a:lnTo>
                <a:lnTo>
                  <a:pt x="15024" y="716279"/>
                </a:lnTo>
                <a:lnTo>
                  <a:pt x="15176" y="716279"/>
                </a:lnTo>
                <a:lnTo>
                  <a:pt x="14325" y="718820"/>
                </a:lnTo>
                <a:lnTo>
                  <a:pt x="13715" y="721360"/>
                </a:lnTo>
                <a:lnTo>
                  <a:pt x="13415" y="723900"/>
                </a:lnTo>
                <a:lnTo>
                  <a:pt x="13284" y="723900"/>
                </a:lnTo>
                <a:lnTo>
                  <a:pt x="12877" y="727710"/>
                </a:lnTo>
                <a:lnTo>
                  <a:pt x="12687" y="730250"/>
                </a:lnTo>
                <a:lnTo>
                  <a:pt x="12636" y="982980"/>
                </a:lnTo>
                <a:lnTo>
                  <a:pt x="12674" y="985519"/>
                </a:lnTo>
                <a:lnTo>
                  <a:pt x="12915" y="988060"/>
                </a:lnTo>
                <a:lnTo>
                  <a:pt x="13284" y="990600"/>
                </a:lnTo>
                <a:lnTo>
                  <a:pt x="13779" y="994410"/>
                </a:lnTo>
                <a:lnTo>
                  <a:pt x="13948" y="994410"/>
                </a:lnTo>
                <a:lnTo>
                  <a:pt x="14414" y="996950"/>
                </a:lnTo>
                <a:lnTo>
                  <a:pt x="14609" y="996950"/>
                </a:lnTo>
                <a:lnTo>
                  <a:pt x="15176" y="999489"/>
                </a:lnTo>
                <a:lnTo>
                  <a:pt x="15443" y="999489"/>
                </a:lnTo>
                <a:lnTo>
                  <a:pt x="17119" y="1004569"/>
                </a:lnTo>
                <a:lnTo>
                  <a:pt x="16878" y="1004569"/>
                </a:lnTo>
                <a:lnTo>
                  <a:pt x="19507" y="1009650"/>
                </a:lnTo>
                <a:lnTo>
                  <a:pt x="19996" y="1009650"/>
                </a:lnTo>
                <a:lnTo>
                  <a:pt x="22339" y="1013460"/>
                </a:lnTo>
                <a:lnTo>
                  <a:pt x="21996" y="1013460"/>
                </a:lnTo>
                <a:lnTo>
                  <a:pt x="25577" y="1018539"/>
                </a:lnTo>
                <a:lnTo>
                  <a:pt x="26203" y="1018539"/>
                </a:lnTo>
                <a:lnTo>
                  <a:pt x="29222" y="1022350"/>
                </a:lnTo>
                <a:lnTo>
                  <a:pt x="28790" y="1022350"/>
                </a:lnTo>
                <a:lnTo>
                  <a:pt x="33210" y="1026160"/>
                </a:lnTo>
                <a:lnTo>
                  <a:pt x="34349" y="1026160"/>
                </a:lnTo>
                <a:lnTo>
                  <a:pt x="37541" y="1028700"/>
                </a:lnTo>
                <a:lnTo>
                  <a:pt x="37045" y="1028700"/>
                </a:lnTo>
                <a:lnTo>
                  <a:pt x="42176" y="1031239"/>
                </a:lnTo>
                <a:lnTo>
                  <a:pt x="41643" y="1031239"/>
                </a:lnTo>
                <a:lnTo>
                  <a:pt x="47091" y="1033780"/>
                </a:lnTo>
                <a:lnTo>
                  <a:pt x="46520" y="1033780"/>
                </a:lnTo>
                <a:lnTo>
                  <a:pt x="52235" y="1036319"/>
                </a:lnTo>
                <a:lnTo>
                  <a:pt x="54444" y="1036319"/>
                </a:lnTo>
                <a:lnTo>
                  <a:pt x="57454" y="1037589"/>
                </a:lnTo>
                <a:lnTo>
                  <a:pt x="62699" y="1037589"/>
                </a:lnTo>
                <a:lnTo>
                  <a:pt x="65862" y="1038860"/>
                </a:lnTo>
                <a:lnTo>
                  <a:pt x="874509" y="1038860"/>
                </a:lnTo>
                <a:lnTo>
                  <a:pt x="868845" y="1042669"/>
                </a:lnTo>
                <a:lnTo>
                  <a:pt x="862838" y="1045210"/>
                </a:lnTo>
                <a:lnTo>
                  <a:pt x="856602" y="1047750"/>
                </a:lnTo>
                <a:lnTo>
                  <a:pt x="849934" y="1050289"/>
                </a:lnTo>
                <a:close/>
              </a:path>
              <a:path w="904875" h="1051560">
                <a:moveTo>
                  <a:pt x="533763" y="669289"/>
                </a:moveTo>
                <a:lnTo>
                  <a:pt x="520649" y="669289"/>
                </a:lnTo>
                <a:lnTo>
                  <a:pt x="526694" y="664210"/>
                </a:lnTo>
                <a:lnTo>
                  <a:pt x="535377" y="664210"/>
                </a:lnTo>
                <a:lnTo>
                  <a:pt x="533763" y="669289"/>
                </a:lnTo>
                <a:close/>
              </a:path>
              <a:path w="904875" h="1051560">
                <a:moveTo>
                  <a:pt x="756081" y="670560"/>
                </a:moveTo>
                <a:lnTo>
                  <a:pt x="749744" y="664210"/>
                </a:lnTo>
                <a:lnTo>
                  <a:pt x="755866" y="664210"/>
                </a:lnTo>
                <a:lnTo>
                  <a:pt x="756081" y="670560"/>
                </a:lnTo>
                <a:close/>
              </a:path>
              <a:path w="904875" h="1051560">
                <a:moveTo>
                  <a:pt x="864840" y="670560"/>
                </a:moveTo>
                <a:lnTo>
                  <a:pt x="756081" y="670560"/>
                </a:lnTo>
                <a:lnTo>
                  <a:pt x="755866" y="664210"/>
                </a:lnTo>
                <a:lnTo>
                  <a:pt x="843114" y="664210"/>
                </a:lnTo>
                <a:lnTo>
                  <a:pt x="846556" y="665479"/>
                </a:lnTo>
                <a:lnTo>
                  <a:pt x="849934" y="665479"/>
                </a:lnTo>
                <a:lnTo>
                  <a:pt x="856602" y="668020"/>
                </a:lnTo>
                <a:lnTo>
                  <a:pt x="862838" y="669289"/>
                </a:lnTo>
                <a:lnTo>
                  <a:pt x="864840" y="670560"/>
                </a:lnTo>
                <a:close/>
              </a:path>
              <a:path w="904875" h="1051560">
                <a:moveTo>
                  <a:pt x="41643" y="684529"/>
                </a:moveTo>
                <a:lnTo>
                  <a:pt x="42176" y="683260"/>
                </a:lnTo>
                <a:lnTo>
                  <a:pt x="44367" y="683260"/>
                </a:lnTo>
                <a:lnTo>
                  <a:pt x="41643" y="684529"/>
                </a:lnTo>
                <a:close/>
              </a:path>
              <a:path w="904875" h="1051560">
                <a:moveTo>
                  <a:pt x="882700" y="702310"/>
                </a:moveTo>
                <a:lnTo>
                  <a:pt x="879119" y="697229"/>
                </a:lnTo>
                <a:lnTo>
                  <a:pt x="879500" y="697229"/>
                </a:lnTo>
                <a:lnTo>
                  <a:pt x="875474" y="693420"/>
                </a:lnTo>
                <a:lnTo>
                  <a:pt x="875906" y="693420"/>
                </a:lnTo>
                <a:lnTo>
                  <a:pt x="871486" y="689610"/>
                </a:lnTo>
                <a:lnTo>
                  <a:pt x="871943" y="689610"/>
                </a:lnTo>
                <a:lnTo>
                  <a:pt x="867156" y="687070"/>
                </a:lnTo>
                <a:lnTo>
                  <a:pt x="867651" y="687070"/>
                </a:lnTo>
                <a:lnTo>
                  <a:pt x="862520" y="683260"/>
                </a:lnTo>
                <a:lnTo>
                  <a:pt x="883043" y="683260"/>
                </a:lnTo>
                <a:lnTo>
                  <a:pt x="884669" y="684529"/>
                </a:lnTo>
                <a:lnTo>
                  <a:pt x="889101" y="689610"/>
                </a:lnTo>
                <a:lnTo>
                  <a:pt x="893063" y="694689"/>
                </a:lnTo>
                <a:lnTo>
                  <a:pt x="896505" y="699770"/>
                </a:lnTo>
                <a:lnTo>
                  <a:pt x="897082" y="701039"/>
                </a:lnTo>
                <a:lnTo>
                  <a:pt x="882357" y="701039"/>
                </a:lnTo>
                <a:lnTo>
                  <a:pt x="882700" y="702310"/>
                </a:lnTo>
                <a:close/>
              </a:path>
              <a:path w="904875" h="1051560">
                <a:moveTo>
                  <a:pt x="21996" y="702310"/>
                </a:moveTo>
                <a:lnTo>
                  <a:pt x="22339" y="701039"/>
                </a:lnTo>
                <a:lnTo>
                  <a:pt x="22891" y="701039"/>
                </a:lnTo>
                <a:lnTo>
                  <a:pt x="21996" y="702310"/>
                </a:lnTo>
                <a:close/>
              </a:path>
              <a:path w="904875" h="1051560">
                <a:moveTo>
                  <a:pt x="891463" y="725170"/>
                </a:moveTo>
                <a:lnTo>
                  <a:pt x="890917" y="721360"/>
                </a:lnTo>
                <a:lnTo>
                  <a:pt x="890282" y="718820"/>
                </a:lnTo>
                <a:lnTo>
                  <a:pt x="889520" y="716279"/>
                </a:lnTo>
                <a:lnTo>
                  <a:pt x="889673" y="716279"/>
                </a:lnTo>
                <a:lnTo>
                  <a:pt x="887577" y="711200"/>
                </a:lnTo>
                <a:lnTo>
                  <a:pt x="887818" y="711200"/>
                </a:lnTo>
                <a:lnTo>
                  <a:pt x="885189" y="706120"/>
                </a:lnTo>
                <a:lnTo>
                  <a:pt x="885482" y="706120"/>
                </a:lnTo>
                <a:lnTo>
                  <a:pt x="882357" y="701039"/>
                </a:lnTo>
                <a:lnTo>
                  <a:pt x="897082" y="701039"/>
                </a:lnTo>
                <a:lnTo>
                  <a:pt x="899388" y="706120"/>
                </a:lnTo>
                <a:lnTo>
                  <a:pt x="901674" y="712470"/>
                </a:lnTo>
                <a:lnTo>
                  <a:pt x="902627" y="716279"/>
                </a:lnTo>
                <a:lnTo>
                  <a:pt x="903389" y="718820"/>
                </a:lnTo>
                <a:lnTo>
                  <a:pt x="903998" y="722629"/>
                </a:lnTo>
                <a:lnTo>
                  <a:pt x="904138" y="723900"/>
                </a:lnTo>
                <a:lnTo>
                  <a:pt x="891413" y="723900"/>
                </a:lnTo>
                <a:lnTo>
                  <a:pt x="891463" y="725170"/>
                </a:lnTo>
                <a:close/>
              </a:path>
              <a:path w="904875" h="1051560">
                <a:moveTo>
                  <a:pt x="13233" y="725170"/>
                </a:moveTo>
                <a:lnTo>
                  <a:pt x="13284" y="723900"/>
                </a:lnTo>
                <a:lnTo>
                  <a:pt x="13415" y="723900"/>
                </a:lnTo>
                <a:lnTo>
                  <a:pt x="13233" y="725170"/>
                </a:lnTo>
                <a:close/>
              </a:path>
              <a:path w="904875" h="1051560">
                <a:moveTo>
                  <a:pt x="904786" y="982980"/>
                </a:moveTo>
                <a:lnTo>
                  <a:pt x="892086" y="982980"/>
                </a:lnTo>
                <a:lnTo>
                  <a:pt x="892009" y="730250"/>
                </a:lnTo>
                <a:lnTo>
                  <a:pt x="891781" y="727710"/>
                </a:lnTo>
                <a:lnTo>
                  <a:pt x="891413" y="723900"/>
                </a:lnTo>
                <a:lnTo>
                  <a:pt x="904138" y="723900"/>
                </a:lnTo>
                <a:lnTo>
                  <a:pt x="904697" y="728979"/>
                </a:lnTo>
                <a:lnTo>
                  <a:pt x="904786" y="982980"/>
                </a:lnTo>
                <a:close/>
              </a:path>
              <a:path w="904875" h="1051560">
                <a:moveTo>
                  <a:pt x="12636" y="982980"/>
                </a:moveTo>
                <a:lnTo>
                  <a:pt x="12611" y="981710"/>
                </a:lnTo>
                <a:lnTo>
                  <a:pt x="12636" y="982980"/>
                </a:lnTo>
                <a:close/>
              </a:path>
              <a:path w="904875" h="1051560">
                <a:moveTo>
                  <a:pt x="903693" y="994410"/>
                </a:moveTo>
                <a:lnTo>
                  <a:pt x="890917" y="994410"/>
                </a:lnTo>
                <a:lnTo>
                  <a:pt x="891463" y="990600"/>
                </a:lnTo>
                <a:lnTo>
                  <a:pt x="891819" y="988060"/>
                </a:lnTo>
                <a:lnTo>
                  <a:pt x="892022" y="985519"/>
                </a:lnTo>
                <a:lnTo>
                  <a:pt x="892086" y="981710"/>
                </a:lnTo>
                <a:lnTo>
                  <a:pt x="892086" y="982980"/>
                </a:lnTo>
                <a:lnTo>
                  <a:pt x="904786" y="982980"/>
                </a:lnTo>
                <a:lnTo>
                  <a:pt x="904697" y="985519"/>
                </a:lnTo>
                <a:lnTo>
                  <a:pt x="904430" y="989330"/>
                </a:lnTo>
                <a:lnTo>
                  <a:pt x="903998" y="993139"/>
                </a:lnTo>
                <a:lnTo>
                  <a:pt x="903693" y="994410"/>
                </a:lnTo>
                <a:close/>
              </a:path>
              <a:path w="904875" h="1051560">
                <a:moveTo>
                  <a:pt x="13948" y="994410"/>
                </a:moveTo>
                <a:lnTo>
                  <a:pt x="13779" y="994410"/>
                </a:lnTo>
                <a:lnTo>
                  <a:pt x="13715" y="993139"/>
                </a:lnTo>
                <a:lnTo>
                  <a:pt x="13948" y="994410"/>
                </a:lnTo>
                <a:close/>
              </a:path>
              <a:path w="904875" h="1051560">
                <a:moveTo>
                  <a:pt x="903135" y="996950"/>
                </a:moveTo>
                <a:lnTo>
                  <a:pt x="890282" y="996950"/>
                </a:lnTo>
                <a:lnTo>
                  <a:pt x="890981" y="993139"/>
                </a:lnTo>
                <a:lnTo>
                  <a:pt x="890917" y="994410"/>
                </a:lnTo>
                <a:lnTo>
                  <a:pt x="903693" y="994410"/>
                </a:lnTo>
                <a:lnTo>
                  <a:pt x="903389" y="995680"/>
                </a:lnTo>
                <a:lnTo>
                  <a:pt x="903135" y="996950"/>
                </a:lnTo>
                <a:close/>
              </a:path>
              <a:path w="904875" h="1051560">
                <a:moveTo>
                  <a:pt x="14609" y="996950"/>
                </a:moveTo>
                <a:lnTo>
                  <a:pt x="14414" y="996950"/>
                </a:lnTo>
                <a:lnTo>
                  <a:pt x="14325" y="995680"/>
                </a:lnTo>
                <a:lnTo>
                  <a:pt x="14609" y="996950"/>
                </a:lnTo>
                <a:close/>
              </a:path>
              <a:path w="904875" h="1051560">
                <a:moveTo>
                  <a:pt x="902627" y="999489"/>
                </a:moveTo>
                <a:lnTo>
                  <a:pt x="889520" y="999489"/>
                </a:lnTo>
                <a:lnTo>
                  <a:pt x="890358" y="995680"/>
                </a:lnTo>
                <a:lnTo>
                  <a:pt x="890282" y="996950"/>
                </a:lnTo>
                <a:lnTo>
                  <a:pt x="903135" y="996950"/>
                </a:lnTo>
                <a:lnTo>
                  <a:pt x="902627" y="999489"/>
                </a:lnTo>
                <a:close/>
              </a:path>
              <a:path w="904875" h="1051560">
                <a:moveTo>
                  <a:pt x="15443" y="999489"/>
                </a:moveTo>
                <a:lnTo>
                  <a:pt x="15176" y="999489"/>
                </a:lnTo>
                <a:lnTo>
                  <a:pt x="15024" y="998219"/>
                </a:lnTo>
                <a:lnTo>
                  <a:pt x="15443" y="999489"/>
                </a:lnTo>
                <a:close/>
              </a:path>
              <a:path w="904875" h="1051560">
                <a:moveTo>
                  <a:pt x="899388" y="1009650"/>
                </a:moveTo>
                <a:lnTo>
                  <a:pt x="885189" y="1009650"/>
                </a:lnTo>
                <a:lnTo>
                  <a:pt x="887818" y="1004569"/>
                </a:lnTo>
                <a:lnTo>
                  <a:pt x="887577" y="1004569"/>
                </a:lnTo>
                <a:lnTo>
                  <a:pt x="889673" y="998219"/>
                </a:lnTo>
                <a:lnTo>
                  <a:pt x="889520" y="999489"/>
                </a:lnTo>
                <a:lnTo>
                  <a:pt x="902627" y="999489"/>
                </a:lnTo>
                <a:lnTo>
                  <a:pt x="901674" y="1003300"/>
                </a:lnTo>
                <a:lnTo>
                  <a:pt x="899388" y="1009650"/>
                </a:lnTo>
                <a:close/>
              </a:path>
              <a:path w="904875" h="1051560">
                <a:moveTo>
                  <a:pt x="19996" y="1009650"/>
                </a:moveTo>
                <a:lnTo>
                  <a:pt x="19507" y="1009650"/>
                </a:lnTo>
                <a:lnTo>
                  <a:pt x="19215" y="1008380"/>
                </a:lnTo>
                <a:lnTo>
                  <a:pt x="19996" y="1009650"/>
                </a:lnTo>
                <a:close/>
              </a:path>
              <a:path w="904875" h="1051560">
                <a:moveTo>
                  <a:pt x="894440" y="1018539"/>
                </a:moveTo>
                <a:lnTo>
                  <a:pt x="879119" y="1018539"/>
                </a:lnTo>
                <a:lnTo>
                  <a:pt x="882700" y="1013460"/>
                </a:lnTo>
                <a:lnTo>
                  <a:pt x="882357" y="1013460"/>
                </a:lnTo>
                <a:lnTo>
                  <a:pt x="885482" y="1008380"/>
                </a:lnTo>
                <a:lnTo>
                  <a:pt x="885189" y="1009650"/>
                </a:lnTo>
                <a:lnTo>
                  <a:pt x="899388" y="1009650"/>
                </a:lnTo>
                <a:lnTo>
                  <a:pt x="896505" y="1014730"/>
                </a:lnTo>
                <a:lnTo>
                  <a:pt x="894440" y="1018539"/>
                </a:lnTo>
                <a:close/>
              </a:path>
              <a:path w="904875" h="1051560">
                <a:moveTo>
                  <a:pt x="26203" y="1018539"/>
                </a:moveTo>
                <a:lnTo>
                  <a:pt x="25577" y="1018539"/>
                </a:lnTo>
                <a:lnTo>
                  <a:pt x="25196" y="1017269"/>
                </a:lnTo>
                <a:lnTo>
                  <a:pt x="26203" y="1018539"/>
                </a:lnTo>
                <a:close/>
              </a:path>
              <a:path w="904875" h="1051560">
                <a:moveTo>
                  <a:pt x="889101" y="1026160"/>
                </a:moveTo>
                <a:lnTo>
                  <a:pt x="871486" y="1026160"/>
                </a:lnTo>
                <a:lnTo>
                  <a:pt x="875906" y="1022350"/>
                </a:lnTo>
                <a:lnTo>
                  <a:pt x="875474" y="1022350"/>
                </a:lnTo>
                <a:lnTo>
                  <a:pt x="879500" y="1017269"/>
                </a:lnTo>
                <a:lnTo>
                  <a:pt x="879119" y="1018539"/>
                </a:lnTo>
                <a:lnTo>
                  <a:pt x="894440" y="1018539"/>
                </a:lnTo>
                <a:lnTo>
                  <a:pt x="893063" y="1021080"/>
                </a:lnTo>
                <a:lnTo>
                  <a:pt x="889101" y="1026160"/>
                </a:lnTo>
                <a:close/>
              </a:path>
              <a:path w="904875" h="1051560">
                <a:moveTo>
                  <a:pt x="34349" y="1026160"/>
                </a:moveTo>
                <a:lnTo>
                  <a:pt x="33210" y="1026160"/>
                </a:lnTo>
                <a:lnTo>
                  <a:pt x="32753" y="1024889"/>
                </a:lnTo>
                <a:lnTo>
                  <a:pt x="34349" y="1026160"/>
                </a:lnTo>
                <a:close/>
              </a:path>
              <a:path w="904875" h="1051560">
                <a:moveTo>
                  <a:pt x="874509" y="1038860"/>
                </a:moveTo>
                <a:lnTo>
                  <a:pt x="838835" y="1038860"/>
                </a:lnTo>
                <a:lnTo>
                  <a:pt x="841997" y="1037589"/>
                </a:lnTo>
                <a:lnTo>
                  <a:pt x="847242" y="1037589"/>
                </a:lnTo>
                <a:lnTo>
                  <a:pt x="850252" y="1036319"/>
                </a:lnTo>
                <a:lnTo>
                  <a:pt x="852462" y="1036319"/>
                </a:lnTo>
                <a:lnTo>
                  <a:pt x="858177" y="1033780"/>
                </a:lnTo>
                <a:lnTo>
                  <a:pt x="857605" y="1033780"/>
                </a:lnTo>
                <a:lnTo>
                  <a:pt x="863053" y="1031239"/>
                </a:lnTo>
                <a:lnTo>
                  <a:pt x="862520" y="1031239"/>
                </a:lnTo>
                <a:lnTo>
                  <a:pt x="867651" y="1028700"/>
                </a:lnTo>
                <a:lnTo>
                  <a:pt x="867156" y="1028700"/>
                </a:lnTo>
                <a:lnTo>
                  <a:pt x="871943" y="1024889"/>
                </a:lnTo>
                <a:lnTo>
                  <a:pt x="871486" y="1026160"/>
                </a:lnTo>
                <a:lnTo>
                  <a:pt x="889101" y="1026160"/>
                </a:lnTo>
                <a:lnTo>
                  <a:pt x="884669" y="1031239"/>
                </a:lnTo>
                <a:lnTo>
                  <a:pt x="879792" y="1035050"/>
                </a:lnTo>
                <a:lnTo>
                  <a:pt x="874509" y="1038860"/>
                </a:lnTo>
                <a:close/>
              </a:path>
              <a:path w="904875" h="1051560">
                <a:moveTo>
                  <a:pt x="839635" y="1051560"/>
                </a:moveTo>
                <a:lnTo>
                  <a:pt x="65062" y="1051560"/>
                </a:lnTo>
                <a:lnTo>
                  <a:pt x="61582" y="1050289"/>
                </a:lnTo>
                <a:lnTo>
                  <a:pt x="843114" y="1050289"/>
                </a:lnTo>
                <a:lnTo>
                  <a:pt x="839635" y="1051560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870919" y="5133809"/>
            <a:ext cx="596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G</a:t>
            </a: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品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024116" y="3598164"/>
            <a:ext cx="872490" cy="2060575"/>
          </a:xfrm>
          <a:custGeom>
            <a:avLst/>
            <a:gdLst/>
            <a:ahLst/>
            <a:cxnLst/>
            <a:rect l="l" t="t" r="r" b="b"/>
            <a:pathLst>
              <a:path w="872490" h="2060575">
                <a:moveTo>
                  <a:pt x="726948" y="1513332"/>
                </a:moveTo>
                <a:lnTo>
                  <a:pt x="509015" y="1513332"/>
                </a:lnTo>
                <a:lnTo>
                  <a:pt x="762000" y="0"/>
                </a:lnTo>
                <a:lnTo>
                  <a:pt x="726948" y="1513332"/>
                </a:lnTo>
                <a:close/>
              </a:path>
              <a:path w="872490" h="2060575">
                <a:moveTo>
                  <a:pt x="0" y="1604772"/>
                </a:moveTo>
                <a:lnTo>
                  <a:pt x="7322" y="1568946"/>
                </a:lnTo>
                <a:lnTo>
                  <a:pt x="26955" y="1539811"/>
                </a:lnTo>
                <a:lnTo>
                  <a:pt x="55971" y="1520297"/>
                </a:lnTo>
                <a:lnTo>
                  <a:pt x="91439" y="1513332"/>
                </a:lnTo>
                <a:lnTo>
                  <a:pt x="780287" y="1513332"/>
                </a:lnTo>
                <a:lnTo>
                  <a:pt x="816131" y="1520297"/>
                </a:lnTo>
                <a:lnTo>
                  <a:pt x="845296" y="1539749"/>
                </a:lnTo>
                <a:lnTo>
                  <a:pt x="864923" y="1568737"/>
                </a:lnTo>
                <a:lnTo>
                  <a:pt x="872099" y="1604289"/>
                </a:lnTo>
                <a:lnTo>
                  <a:pt x="253" y="1604289"/>
                </a:lnTo>
                <a:lnTo>
                  <a:pt x="0" y="1604772"/>
                </a:lnTo>
                <a:close/>
              </a:path>
              <a:path w="872490" h="2060575">
                <a:moveTo>
                  <a:pt x="780287" y="2060448"/>
                </a:moveTo>
                <a:lnTo>
                  <a:pt x="91439" y="2060448"/>
                </a:lnTo>
                <a:lnTo>
                  <a:pt x="55971" y="2053554"/>
                </a:lnTo>
                <a:lnTo>
                  <a:pt x="26955" y="2034063"/>
                </a:lnTo>
                <a:lnTo>
                  <a:pt x="7322" y="2004905"/>
                </a:lnTo>
                <a:lnTo>
                  <a:pt x="0" y="1969008"/>
                </a:lnTo>
                <a:lnTo>
                  <a:pt x="0" y="1741932"/>
                </a:lnTo>
                <a:lnTo>
                  <a:pt x="253" y="1604289"/>
                </a:lnTo>
                <a:lnTo>
                  <a:pt x="872099" y="1604289"/>
                </a:lnTo>
                <a:lnTo>
                  <a:pt x="871727" y="1604772"/>
                </a:lnTo>
                <a:lnTo>
                  <a:pt x="871727" y="1969008"/>
                </a:lnTo>
                <a:lnTo>
                  <a:pt x="864762" y="2004905"/>
                </a:lnTo>
                <a:lnTo>
                  <a:pt x="845248" y="2034063"/>
                </a:lnTo>
                <a:lnTo>
                  <a:pt x="816113" y="2053554"/>
                </a:lnTo>
                <a:lnTo>
                  <a:pt x="780287" y="2060448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018019" y="3547719"/>
            <a:ext cx="884555" cy="2108200"/>
          </a:xfrm>
          <a:custGeom>
            <a:avLst/>
            <a:gdLst/>
            <a:ahLst/>
            <a:cxnLst/>
            <a:rect l="l" t="t" r="r" b="b"/>
            <a:pathLst>
              <a:path w="884554" h="2108200">
                <a:moveTo>
                  <a:pt x="739241" y="1562100"/>
                </a:moveTo>
                <a:lnTo>
                  <a:pt x="726401" y="1562100"/>
                </a:lnTo>
                <a:lnTo>
                  <a:pt x="759030" y="139839"/>
                </a:lnTo>
                <a:lnTo>
                  <a:pt x="773976" y="50800"/>
                </a:lnTo>
                <a:lnTo>
                  <a:pt x="763110" y="39857"/>
                </a:lnTo>
                <a:lnTo>
                  <a:pt x="769772" y="0"/>
                </a:lnTo>
                <a:lnTo>
                  <a:pt x="775220" y="0"/>
                </a:lnTo>
                <a:lnTo>
                  <a:pt x="739534" y="1549400"/>
                </a:lnTo>
                <a:lnTo>
                  <a:pt x="732891" y="1549400"/>
                </a:lnTo>
                <a:lnTo>
                  <a:pt x="739241" y="1562100"/>
                </a:lnTo>
                <a:close/>
              </a:path>
              <a:path w="884554" h="2108200">
                <a:moveTo>
                  <a:pt x="761040" y="52240"/>
                </a:moveTo>
                <a:lnTo>
                  <a:pt x="761364" y="38100"/>
                </a:lnTo>
                <a:lnTo>
                  <a:pt x="763110" y="39857"/>
                </a:lnTo>
                <a:lnTo>
                  <a:pt x="761040" y="52240"/>
                </a:lnTo>
                <a:close/>
              </a:path>
              <a:path w="884554" h="2108200">
                <a:moveTo>
                  <a:pt x="759030" y="139839"/>
                </a:moveTo>
                <a:lnTo>
                  <a:pt x="761040" y="52240"/>
                </a:lnTo>
                <a:lnTo>
                  <a:pt x="763110" y="39857"/>
                </a:lnTo>
                <a:lnTo>
                  <a:pt x="773976" y="50800"/>
                </a:lnTo>
                <a:lnTo>
                  <a:pt x="759030" y="139839"/>
                </a:lnTo>
                <a:close/>
              </a:path>
              <a:path w="884554" h="2108200">
                <a:moveTo>
                  <a:pt x="508673" y="1562100"/>
                </a:moveTo>
                <a:lnTo>
                  <a:pt x="761040" y="52240"/>
                </a:lnTo>
                <a:lnTo>
                  <a:pt x="759030" y="139839"/>
                </a:lnTo>
                <a:lnTo>
                  <a:pt x="522437" y="1549400"/>
                </a:lnTo>
                <a:lnTo>
                  <a:pt x="514934" y="1549400"/>
                </a:lnTo>
                <a:lnTo>
                  <a:pt x="508673" y="1562100"/>
                </a:lnTo>
                <a:close/>
              </a:path>
              <a:path w="884554" h="2108200">
                <a:moveTo>
                  <a:pt x="508673" y="1562100"/>
                </a:moveTo>
                <a:lnTo>
                  <a:pt x="64096" y="1562100"/>
                </a:lnTo>
                <a:lnTo>
                  <a:pt x="68630" y="1549400"/>
                </a:lnTo>
                <a:lnTo>
                  <a:pt x="510795" y="1549400"/>
                </a:lnTo>
                <a:lnTo>
                  <a:pt x="508673" y="1562100"/>
                </a:lnTo>
                <a:close/>
              </a:path>
              <a:path w="884554" h="2108200">
                <a:moveTo>
                  <a:pt x="520306" y="1562100"/>
                </a:moveTo>
                <a:lnTo>
                  <a:pt x="508673" y="1562100"/>
                </a:lnTo>
                <a:lnTo>
                  <a:pt x="514934" y="1549400"/>
                </a:lnTo>
                <a:lnTo>
                  <a:pt x="522437" y="1549400"/>
                </a:lnTo>
                <a:lnTo>
                  <a:pt x="520306" y="1562100"/>
                </a:lnTo>
                <a:close/>
              </a:path>
              <a:path w="884554" h="2108200">
                <a:moveTo>
                  <a:pt x="739241" y="1562100"/>
                </a:moveTo>
                <a:lnTo>
                  <a:pt x="732891" y="1549400"/>
                </a:lnTo>
                <a:lnTo>
                  <a:pt x="739534" y="1549400"/>
                </a:lnTo>
                <a:lnTo>
                  <a:pt x="739241" y="1562100"/>
                </a:lnTo>
                <a:close/>
              </a:path>
              <a:path w="884554" h="2108200">
                <a:moveTo>
                  <a:pt x="820458" y="1562100"/>
                </a:moveTo>
                <a:lnTo>
                  <a:pt x="739241" y="1562100"/>
                </a:lnTo>
                <a:lnTo>
                  <a:pt x="739534" y="1549400"/>
                </a:lnTo>
                <a:lnTo>
                  <a:pt x="815924" y="1549400"/>
                </a:lnTo>
                <a:lnTo>
                  <a:pt x="820458" y="1562100"/>
                </a:lnTo>
                <a:close/>
              </a:path>
              <a:path w="884554" h="2108200">
                <a:moveTo>
                  <a:pt x="68313" y="1574800"/>
                </a:moveTo>
                <a:lnTo>
                  <a:pt x="39230" y="1574800"/>
                </a:lnTo>
                <a:lnTo>
                  <a:pt x="43065" y="1562100"/>
                </a:lnTo>
                <a:lnTo>
                  <a:pt x="72555" y="1562100"/>
                </a:lnTo>
                <a:lnTo>
                  <a:pt x="68313" y="1574800"/>
                </a:lnTo>
                <a:close/>
              </a:path>
              <a:path w="884554" h="2108200">
                <a:moveTo>
                  <a:pt x="845324" y="1574800"/>
                </a:moveTo>
                <a:lnTo>
                  <a:pt x="816241" y="1574800"/>
                </a:lnTo>
                <a:lnTo>
                  <a:pt x="811999" y="1562100"/>
                </a:lnTo>
                <a:lnTo>
                  <a:pt x="841489" y="1562100"/>
                </a:lnTo>
                <a:lnTo>
                  <a:pt x="845324" y="1574800"/>
                </a:lnTo>
                <a:close/>
              </a:path>
              <a:path w="884554" h="2108200">
                <a:moveTo>
                  <a:pt x="43510" y="1587500"/>
                </a:moveTo>
                <a:lnTo>
                  <a:pt x="25374" y="1587500"/>
                </a:lnTo>
                <a:lnTo>
                  <a:pt x="28613" y="1574800"/>
                </a:lnTo>
                <a:lnTo>
                  <a:pt x="46964" y="1574800"/>
                </a:lnTo>
                <a:lnTo>
                  <a:pt x="43510" y="1587500"/>
                </a:lnTo>
                <a:close/>
              </a:path>
              <a:path w="884554" h="2108200">
                <a:moveTo>
                  <a:pt x="859180" y="1587500"/>
                </a:moveTo>
                <a:lnTo>
                  <a:pt x="841044" y="1587500"/>
                </a:lnTo>
                <a:lnTo>
                  <a:pt x="837590" y="1574800"/>
                </a:lnTo>
                <a:lnTo>
                  <a:pt x="855941" y="1574800"/>
                </a:lnTo>
                <a:lnTo>
                  <a:pt x="859180" y="1587500"/>
                </a:lnTo>
                <a:close/>
              </a:path>
              <a:path w="884554" h="2108200">
                <a:moveTo>
                  <a:pt x="32003" y="1600200"/>
                </a:moveTo>
                <a:lnTo>
                  <a:pt x="14147" y="1600200"/>
                </a:lnTo>
                <a:lnTo>
                  <a:pt x="16687" y="1587500"/>
                </a:lnTo>
                <a:lnTo>
                  <a:pt x="34874" y="1587500"/>
                </a:lnTo>
                <a:lnTo>
                  <a:pt x="32003" y="1600200"/>
                </a:lnTo>
                <a:close/>
              </a:path>
              <a:path w="884554" h="2108200">
                <a:moveTo>
                  <a:pt x="870407" y="1600200"/>
                </a:moveTo>
                <a:lnTo>
                  <a:pt x="852551" y="1600200"/>
                </a:lnTo>
                <a:lnTo>
                  <a:pt x="849680" y="1587500"/>
                </a:lnTo>
                <a:lnTo>
                  <a:pt x="867867" y="1587500"/>
                </a:lnTo>
                <a:lnTo>
                  <a:pt x="870407" y="1600200"/>
                </a:lnTo>
                <a:close/>
              </a:path>
              <a:path w="884554" h="2108200">
                <a:moveTo>
                  <a:pt x="22872" y="1612900"/>
                </a:moveTo>
                <a:lnTo>
                  <a:pt x="7670" y="1612900"/>
                </a:lnTo>
                <a:lnTo>
                  <a:pt x="9639" y="1600200"/>
                </a:lnTo>
                <a:lnTo>
                  <a:pt x="25082" y="1600200"/>
                </a:lnTo>
                <a:lnTo>
                  <a:pt x="22872" y="1612900"/>
                </a:lnTo>
                <a:close/>
              </a:path>
              <a:path w="884554" h="2108200">
                <a:moveTo>
                  <a:pt x="876884" y="1612900"/>
                </a:moveTo>
                <a:lnTo>
                  <a:pt x="861682" y="1612900"/>
                </a:lnTo>
                <a:lnTo>
                  <a:pt x="859472" y="1600200"/>
                </a:lnTo>
                <a:lnTo>
                  <a:pt x="874915" y="1600200"/>
                </a:lnTo>
                <a:lnTo>
                  <a:pt x="876884" y="1612900"/>
                </a:lnTo>
                <a:close/>
              </a:path>
              <a:path w="884554" h="2108200">
                <a:moveTo>
                  <a:pt x="16471" y="1625600"/>
                </a:moveTo>
                <a:lnTo>
                  <a:pt x="4394" y="1625600"/>
                </a:lnTo>
                <a:lnTo>
                  <a:pt x="5930" y="1612900"/>
                </a:lnTo>
                <a:lnTo>
                  <a:pt x="17906" y="1612900"/>
                </a:lnTo>
                <a:lnTo>
                  <a:pt x="16471" y="1625600"/>
                </a:lnTo>
                <a:close/>
              </a:path>
              <a:path w="884554" h="2108200">
                <a:moveTo>
                  <a:pt x="17805" y="1625600"/>
                </a:moveTo>
                <a:lnTo>
                  <a:pt x="17906" y="1612900"/>
                </a:lnTo>
                <a:lnTo>
                  <a:pt x="19430" y="1612900"/>
                </a:lnTo>
                <a:lnTo>
                  <a:pt x="17805" y="1625600"/>
                </a:lnTo>
                <a:close/>
              </a:path>
              <a:path w="884554" h="2108200">
                <a:moveTo>
                  <a:pt x="866749" y="1625600"/>
                </a:moveTo>
                <a:lnTo>
                  <a:pt x="865124" y="1612900"/>
                </a:lnTo>
                <a:lnTo>
                  <a:pt x="866648" y="1612900"/>
                </a:lnTo>
                <a:lnTo>
                  <a:pt x="866749" y="1625600"/>
                </a:lnTo>
                <a:close/>
              </a:path>
              <a:path w="884554" h="2108200">
                <a:moveTo>
                  <a:pt x="880160" y="1625600"/>
                </a:moveTo>
                <a:lnTo>
                  <a:pt x="868083" y="1625600"/>
                </a:lnTo>
                <a:lnTo>
                  <a:pt x="866648" y="1612900"/>
                </a:lnTo>
                <a:lnTo>
                  <a:pt x="878624" y="1612900"/>
                </a:lnTo>
                <a:lnTo>
                  <a:pt x="880160" y="1625600"/>
                </a:lnTo>
                <a:close/>
              </a:path>
              <a:path w="884554" h="2108200">
                <a:moveTo>
                  <a:pt x="13652" y="1638300"/>
                </a:moveTo>
                <a:lnTo>
                  <a:pt x="1117" y="1638300"/>
                </a:lnTo>
                <a:lnTo>
                  <a:pt x="1981" y="1625600"/>
                </a:lnTo>
                <a:lnTo>
                  <a:pt x="14452" y="1625600"/>
                </a:lnTo>
                <a:lnTo>
                  <a:pt x="13652" y="1638300"/>
                </a:lnTo>
                <a:close/>
              </a:path>
              <a:path w="884554" h="2108200">
                <a:moveTo>
                  <a:pt x="883437" y="1638300"/>
                </a:moveTo>
                <a:lnTo>
                  <a:pt x="870902" y="1638300"/>
                </a:lnTo>
                <a:lnTo>
                  <a:pt x="870102" y="1625600"/>
                </a:lnTo>
                <a:lnTo>
                  <a:pt x="882573" y="1625600"/>
                </a:lnTo>
                <a:lnTo>
                  <a:pt x="883437" y="1638300"/>
                </a:lnTo>
                <a:close/>
              </a:path>
              <a:path w="884554" h="2108200">
                <a:moveTo>
                  <a:pt x="12700" y="2019300"/>
                </a:moveTo>
                <a:lnTo>
                  <a:pt x="0" y="2019300"/>
                </a:lnTo>
                <a:lnTo>
                  <a:pt x="126" y="1638300"/>
                </a:lnTo>
                <a:lnTo>
                  <a:pt x="12814" y="1638300"/>
                </a:lnTo>
                <a:lnTo>
                  <a:pt x="12700" y="2019300"/>
                </a:lnTo>
                <a:close/>
              </a:path>
              <a:path w="884554" h="2108200">
                <a:moveTo>
                  <a:pt x="884554" y="2019300"/>
                </a:moveTo>
                <a:lnTo>
                  <a:pt x="871854" y="2019300"/>
                </a:lnTo>
                <a:lnTo>
                  <a:pt x="871740" y="1638300"/>
                </a:lnTo>
                <a:lnTo>
                  <a:pt x="884427" y="1638300"/>
                </a:lnTo>
                <a:lnTo>
                  <a:pt x="884554" y="2019300"/>
                </a:lnTo>
                <a:close/>
              </a:path>
              <a:path w="884554" h="2108200">
                <a:moveTo>
                  <a:pt x="13703" y="2032000"/>
                </a:moveTo>
                <a:lnTo>
                  <a:pt x="1117" y="2032000"/>
                </a:lnTo>
                <a:lnTo>
                  <a:pt x="507" y="2019300"/>
                </a:lnTo>
                <a:lnTo>
                  <a:pt x="13119" y="2019300"/>
                </a:lnTo>
                <a:lnTo>
                  <a:pt x="13703" y="2032000"/>
                </a:lnTo>
                <a:close/>
              </a:path>
              <a:path w="884554" h="2108200">
                <a:moveTo>
                  <a:pt x="883437" y="2032000"/>
                </a:moveTo>
                <a:lnTo>
                  <a:pt x="870851" y="2032000"/>
                </a:lnTo>
                <a:lnTo>
                  <a:pt x="871435" y="2019300"/>
                </a:lnTo>
                <a:lnTo>
                  <a:pt x="884047" y="2019300"/>
                </a:lnTo>
                <a:lnTo>
                  <a:pt x="883437" y="2032000"/>
                </a:lnTo>
                <a:close/>
              </a:path>
              <a:path w="884554" h="2108200">
                <a:moveTo>
                  <a:pt x="16560" y="2044700"/>
                </a:moveTo>
                <a:lnTo>
                  <a:pt x="4394" y="2044700"/>
                </a:lnTo>
                <a:lnTo>
                  <a:pt x="3073" y="2032000"/>
                </a:lnTo>
                <a:lnTo>
                  <a:pt x="15328" y="2032000"/>
                </a:lnTo>
                <a:lnTo>
                  <a:pt x="16560" y="2044700"/>
                </a:lnTo>
                <a:close/>
              </a:path>
              <a:path w="884554" h="2108200">
                <a:moveTo>
                  <a:pt x="880160" y="2044700"/>
                </a:moveTo>
                <a:lnTo>
                  <a:pt x="867994" y="2044700"/>
                </a:lnTo>
                <a:lnTo>
                  <a:pt x="869226" y="2032000"/>
                </a:lnTo>
                <a:lnTo>
                  <a:pt x="881481" y="2032000"/>
                </a:lnTo>
                <a:lnTo>
                  <a:pt x="880160" y="2044700"/>
                </a:lnTo>
                <a:close/>
              </a:path>
              <a:path w="884554" h="2108200">
                <a:moveTo>
                  <a:pt x="23025" y="2057400"/>
                </a:moveTo>
                <a:lnTo>
                  <a:pt x="7670" y="2057400"/>
                </a:lnTo>
                <a:lnTo>
                  <a:pt x="5930" y="2044700"/>
                </a:lnTo>
                <a:lnTo>
                  <a:pt x="21005" y="2044700"/>
                </a:lnTo>
                <a:lnTo>
                  <a:pt x="23025" y="2057400"/>
                </a:lnTo>
                <a:close/>
              </a:path>
              <a:path w="884554" h="2108200">
                <a:moveTo>
                  <a:pt x="876884" y="2057400"/>
                </a:moveTo>
                <a:lnTo>
                  <a:pt x="861529" y="2057400"/>
                </a:lnTo>
                <a:lnTo>
                  <a:pt x="863549" y="2044700"/>
                </a:lnTo>
                <a:lnTo>
                  <a:pt x="878624" y="2044700"/>
                </a:lnTo>
                <a:lnTo>
                  <a:pt x="876884" y="2057400"/>
                </a:lnTo>
                <a:close/>
              </a:path>
              <a:path w="884554" h="2108200">
                <a:moveTo>
                  <a:pt x="29667" y="2070100"/>
                </a:moveTo>
                <a:lnTo>
                  <a:pt x="14147" y="2070100"/>
                </a:lnTo>
                <a:lnTo>
                  <a:pt x="11785" y="2057400"/>
                </a:lnTo>
                <a:lnTo>
                  <a:pt x="27127" y="2057400"/>
                </a:lnTo>
                <a:lnTo>
                  <a:pt x="29667" y="2070100"/>
                </a:lnTo>
                <a:close/>
              </a:path>
              <a:path w="884554" h="2108200">
                <a:moveTo>
                  <a:pt x="870407" y="2070100"/>
                </a:moveTo>
                <a:lnTo>
                  <a:pt x="854887" y="2070100"/>
                </a:lnTo>
                <a:lnTo>
                  <a:pt x="857427" y="2057400"/>
                </a:lnTo>
                <a:lnTo>
                  <a:pt x="872769" y="2057400"/>
                </a:lnTo>
                <a:lnTo>
                  <a:pt x="870407" y="2070100"/>
                </a:lnTo>
                <a:close/>
              </a:path>
              <a:path w="884554" h="2108200">
                <a:moveTo>
                  <a:pt x="40652" y="2082800"/>
                </a:moveTo>
                <a:lnTo>
                  <a:pt x="25374" y="2082800"/>
                </a:lnTo>
                <a:lnTo>
                  <a:pt x="22301" y="2070100"/>
                </a:lnTo>
                <a:lnTo>
                  <a:pt x="37477" y="2070100"/>
                </a:lnTo>
                <a:lnTo>
                  <a:pt x="40652" y="2082800"/>
                </a:lnTo>
                <a:close/>
              </a:path>
              <a:path w="884554" h="2108200">
                <a:moveTo>
                  <a:pt x="859180" y="2082800"/>
                </a:moveTo>
                <a:lnTo>
                  <a:pt x="843902" y="2082800"/>
                </a:lnTo>
                <a:lnTo>
                  <a:pt x="847077" y="2070100"/>
                </a:lnTo>
                <a:lnTo>
                  <a:pt x="862253" y="2070100"/>
                </a:lnTo>
                <a:lnTo>
                  <a:pt x="859180" y="2082800"/>
                </a:lnTo>
                <a:close/>
              </a:path>
              <a:path w="884554" h="2108200">
                <a:moveTo>
                  <a:pt x="60985" y="2095500"/>
                </a:moveTo>
                <a:lnTo>
                  <a:pt x="39230" y="2095500"/>
                </a:lnTo>
                <a:lnTo>
                  <a:pt x="35547" y="2082800"/>
                </a:lnTo>
                <a:lnTo>
                  <a:pt x="57035" y="2082800"/>
                </a:lnTo>
                <a:lnTo>
                  <a:pt x="60985" y="2095500"/>
                </a:lnTo>
                <a:close/>
              </a:path>
              <a:path w="884554" h="2108200">
                <a:moveTo>
                  <a:pt x="845324" y="2095500"/>
                </a:moveTo>
                <a:lnTo>
                  <a:pt x="823569" y="2095500"/>
                </a:lnTo>
                <a:lnTo>
                  <a:pt x="827506" y="2082800"/>
                </a:lnTo>
                <a:lnTo>
                  <a:pt x="849007" y="2082800"/>
                </a:lnTo>
                <a:lnTo>
                  <a:pt x="845324" y="2095500"/>
                </a:lnTo>
                <a:close/>
              </a:path>
              <a:path w="884554" h="2108200">
                <a:moveTo>
                  <a:pt x="824903" y="2108200"/>
                </a:moveTo>
                <a:lnTo>
                  <a:pt x="59651" y="2108200"/>
                </a:lnTo>
                <a:lnTo>
                  <a:pt x="55333" y="2095500"/>
                </a:lnTo>
                <a:lnTo>
                  <a:pt x="829221" y="2095500"/>
                </a:lnTo>
                <a:lnTo>
                  <a:pt x="824903" y="2108200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7218756" y="5083886"/>
            <a:ext cx="482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下料 包装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71144"/>
            <a:ext cx="408051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四、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D</a:t>
            </a:r>
            <a:r>
              <a:rPr sz="2800" b="0" spc="-484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工位</a:t>
            </a: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检测说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明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614" y="990219"/>
            <a:ext cx="185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CCD1</a:t>
            </a:r>
            <a:r>
              <a:rPr sz="2400" b="1" spc="-9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微软雅黑" panose="020B0503020204020204" charset="-122"/>
                <a:cs typeface="微软雅黑" panose="020B0503020204020204" charset="-122"/>
              </a:rPr>
              <a:t>架设：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83007" y="3149819"/>
            <a:ext cx="329986" cy="72959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758831" y="387978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644531" y="387931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43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30231" y="387883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415931" y="387835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43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301631" y="387788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187331" y="387739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073031" y="387692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958731" y="387644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844444" y="387597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730144" y="387549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615844" y="387502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544368" y="3860253"/>
            <a:ext cx="43180" cy="29209"/>
          </a:xfrm>
          <a:custGeom>
            <a:avLst/>
            <a:gdLst/>
            <a:ahLst/>
            <a:cxnLst/>
            <a:rect l="l" t="t" r="r" b="b"/>
            <a:pathLst>
              <a:path w="43180" h="29210">
                <a:moveTo>
                  <a:pt x="42900" y="28752"/>
                </a:moveTo>
                <a:lnTo>
                  <a:pt x="0" y="28575"/>
                </a:lnTo>
                <a:lnTo>
                  <a:pt x="114" y="0"/>
                </a:lnTo>
                <a:lnTo>
                  <a:pt x="43014" y="177"/>
                </a:lnTo>
                <a:lnTo>
                  <a:pt x="42900" y="28752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523744" y="1694688"/>
            <a:ext cx="417830" cy="146685"/>
          </a:xfrm>
          <a:custGeom>
            <a:avLst/>
            <a:gdLst/>
            <a:ahLst/>
            <a:cxnLst/>
            <a:rect l="l" t="t" r="r" b="b"/>
            <a:pathLst>
              <a:path w="417830" h="146685">
                <a:moveTo>
                  <a:pt x="417575" y="146304"/>
                </a:moveTo>
                <a:lnTo>
                  <a:pt x="0" y="146304"/>
                </a:lnTo>
                <a:lnTo>
                  <a:pt x="0" y="0"/>
                </a:lnTo>
                <a:lnTo>
                  <a:pt x="417575" y="0"/>
                </a:lnTo>
                <a:lnTo>
                  <a:pt x="417575" y="1463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517279" y="1688680"/>
            <a:ext cx="430530" cy="159385"/>
          </a:xfrm>
          <a:custGeom>
            <a:avLst/>
            <a:gdLst/>
            <a:ahLst/>
            <a:cxnLst/>
            <a:rect l="l" t="t" r="r" b="b"/>
            <a:pathLst>
              <a:path w="430530" h="159385">
                <a:moveTo>
                  <a:pt x="430161" y="159004"/>
                </a:moveTo>
                <a:lnTo>
                  <a:pt x="0" y="159004"/>
                </a:lnTo>
                <a:lnTo>
                  <a:pt x="0" y="0"/>
                </a:lnTo>
                <a:lnTo>
                  <a:pt x="430161" y="0"/>
                </a:lnTo>
                <a:lnTo>
                  <a:pt x="430161" y="6350"/>
                </a:lnTo>
                <a:lnTo>
                  <a:pt x="12700" y="6350"/>
                </a:lnTo>
                <a:lnTo>
                  <a:pt x="6350" y="12700"/>
                </a:lnTo>
                <a:lnTo>
                  <a:pt x="12700" y="12700"/>
                </a:lnTo>
                <a:lnTo>
                  <a:pt x="12700" y="146304"/>
                </a:lnTo>
                <a:lnTo>
                  <a:pt x="6350" y="146304"/>
                </a:lnTo>
                <a:lnTo>
                  <a:pt x="12700" y="152654"/>
                </a:lnTo>
                <a:lnTo>
                  <a:pt x="430161" y="152654"/>
                </a:lnTo>
                <a:lnTo>
                  <a:pt x="430161" y="159004"/>
                </a:lnTo>
                <a:close/>
              </a:path>
              <a:path w="430530" h="159385">
                <a:moveTo>
                  <a:pt x="12700" y="12700"/>
                </a:moveTo>
                <a:lnTo>
                  <a:pt x="6350" y="12700"/>
                </a:lnTo>
                <a:lnTo>
                  <a:pt x="12700" y="6350"/>
                </a:lnTo>
                <a:lnTo>
                  <a:pt x="12700" y="12700"/>
                </a:lnTo>
                <a:close/>
              </a:path>
              <a:path w="430530" h="159385">
                <a:moveTo>
                  <a:pt x="417461" y="12700"/>
                </a:moveTo>
                <a:lnTo>
                  <a:pt x="12700" y="12700"/>
                </a:lnTo>
                <a:lnTo>
                  <a:pt x="12700" y="6350"/>
                </a:lnTo>
                <a:lnTo>
                  <a:pt x="417461" y="6350"/>
                </a:lnTo>
                <a:lnTo>
                  <a:pt x="417461" y="12700"/>
                </a:lnTo>
                <a:close/>
              </a:path>
              <a:path w="430530" h="159385">
                <a:moveTo>
                  <a:pt x="417461" y="152654"/>
                </a:moveTo>
                <a:lnTo>
                  <a:pt x="417461" y="6350"/>
                </a:lnTo>
                <a:lnTo>
                  <a:pt x="423811" y="12700"/>
                </a:lnTo>
                <a:lnTo>
                  <a:pt x="430161" y="12700"/>
                </a:lnTo>
                <a:lnTo>
                  <a:pt x="430161" y="146304"/>
                </a:lnTo>
                <a:lnTo>
                  <a:pt x="423811" y="146304"/>
                </a:lnTo>
                <a:lnTo>
                  <a:pt x="417461" y="152654"/>
                </a:lnTo>
                <a:close/>
              </a:path>
              <a:path w="430530" h="159385">
                <a:moveTo>
                  <a:pt x="430161" y="12700"/>
                </a:moveTo>
                <a:lnTo>
                  <a:pt x="423811" y="12700"/>
                </a:lnTo>
                <a:lnTo>
                  <a:pt x="417461" y="6350"/>
                </a:lnTo>
                <a:lnTo>
                  <a:pt x="430161" y="6350"/>
                </a:lnTo>
                <a:lnTo>
                  <a:pt x="430161" y="12700"/>
                </a:lnTo>
                <a:close/>
              </a:path>
              <a:path w="430530" h="159385">
                <a:moveTo>
                  <a:pt x="12700" y="152654"/>
                </a:moveTo>
                <a:lnTo>
                  <a:pt x="6350" y="146304"/>
                </a:lnTo>
                <a:lnTo>
                  <a:pt x="12700" y="146304"/>
                </a:lnTo>
                <a:lnTo>
                  <a:pt x="12700" y="152654"/>
                </a:lnTo>
                <a:close/>
              </a:path>
              <a:path w="430530" h="159385">
                <a:moveTo>
                  <a:pt x="417461" y="152654"/>
                </a:moveTo>
                <a:lnTo>
                  <a:pt x="12700" y="152654"/>
                </a:lnTo>
                <a:lnTo>
                  <a:pt x="12700" y="146304"/>
                </a:lnTo>
                <a:lnTo>
                  <a:pt x="417461" y="146304"/>
                </a:lnTo>
                <a:lnTo>
                  <a:pt x="417461" y="152654"/>
                </a:lnTo>
                <a:close/>
              </a:path>
              <a:path w="430530" h="159385">
                <a:moveTo>
                  <a:pt x="430161" y="152654"/>
                </a:moveTo>
                <a:lnTo>
                  <a:pt x="417461" y="152654"/>
                </a:lnTo>
                <a:lnTo>
                  <a:pt x="423811" y="146304"/>
                </a:lnTo>
                <a:lnTo>
                  <a:pt x="430161" y="146304"/>
                </a:lnTo>
                <a:lnTo>
                  <a:pt x="430161" y="152654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946766" y="184657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832466" y="184609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718166" y="184562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603866" y="184514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489566" y="184467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375266" y="1844192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260966" y="1843722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146679" y="184323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032379" y="184277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918079" y="184228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803779" y="184181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732303" y="1827047"/>
            <a:ext cx="43180" cy="29209"/>
          </a:xfrm>
          <a:custGeom>
            <a:avLst/>
            <a:gdLst/>
            <a:ahLst/>
            <a:cxnLst/>
            <a:rect l="l" t="t" r="r" b="b"/>
            <a:pathLst>
              <a:path w="43180" h="29210">
                <a:moveTo>
                  <a:pt x="42900" y="28752"/>
                </a:moveTo>
                <a:lnTo>
                  <a:pt x="0" y="28575"/>
                </a:lnTo>
                <a:lnTo>
                  <a:pt x="114" y="0"/>
                </a:lnTo>
                <a:lnTo>
                  <a:pt x="43014" y="177"/>
                </a:lnTo>
                <a:lnTo>
                  <a:pt x="42900" y="28752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909415" y="234024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3795115" y="233975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680815" y="233928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566515" y="233880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452215" y="233833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337915" y="23378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223615" y="233738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109315" y="233690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995015" y="233643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880715" y="233594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766415" y="233547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51" y="0"/>
                </a:lnTo>
              </a:path>
            </a:pathLst>
          </a:custGeom>
          <a:ln w="28930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694939" y="2320709"/>
            <a:ext cx="43180" cy="29209"/>
          </a:xfrm>
          <a:custGeom>
            <a:avLst/>
            <a:gdLst/>
            <a:ahLst/>
            <a:cxnLst/>
            <a:rect l="l" t="t" r="r" b="b"/>
            <a:pathLst>
              <a:path w="43180" h="29210">
                <a:moveTo>
                  <a:pt x="42900" y="28752"/>
                </a:moveTo>
                <a:lnTo>
                  <a:pt x="0" y="28575"/>
                </a:lnTo>
                <a:lnTo>
                  <a:pt x="127" y="0"/>
                </a:lnTo>
                <a:lnTo>
                  <a:pt x="43027" y="177"/>
                </a:lnTo>
                <a:lnTo>
                  <a:pt x="42900" y="28752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288791" y="2996183"/>
            <a:ext cx="960119" cy="220979"/>
          </a:xfrm>
          <a:custGeom>
            <a:avLst/>
            <a:gdLst/>
            <a:ahLst/>
            <a:cxnLst/>
            <a:rect l="l" t="t" r="r" b="b"/>
            <a:pathLst>
              <a:path w="960120" h="220980">
                <a:moveTo>
                  <a:pt x="0" y="0"/>
                </a:moveTo>
                <a:lnTo>
                  <a:pt x="960119" y="0"/>
                </a:lnTo>
                <a:lnTo>
                  <a:pt x="960119" y="220980"/>
                </a:lnTo>
                <a:lnTo>
                  <a:pt x="0" y="22098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283623" y="2991967"/>
            <a:ext cx="970280" cy="229870"/>
          </a:xfrm>
          <a:custGeom>
            <a:avLst/>
            <a:gdLst/>
            <a:ahLst/>
            <a:cxnLst/>
            <a:rect l="l" t="t" r="r" b="b"/>
            <a:pathLst>
              <a:path w="970279" h="229869">
                <a:moveTo>
                  <a:pt x="965466" y="229819"/>
                </a:moveTo>
                <a:lnTo>
                  <a:pt x="4762" y="229819"/>
                </a:lnTo>
                <a:lnTo>
                  <a:pt x="3289" y="229590"/>
                </a:lnTo>
                <a:lnTo>
                  <a:pt x="1968" y="228904"/>
                </a:lnTo>
                <a:lnTo>
                  <a:pt x="914" y="227863"/>
                </a:lnTo>
                <a:lnTo>
                  <a:pt x="228" y="226529"/>
                </a:lnTo>
                <a:lnTo>
                  <a:pt x="0" y="225056"/>
                </a:lnTo>
                <a:lnTo>
                  <a:pt x="0" y="4762"/>
                </a:lnTo>
                <a:lnTo>
                  <a:pt x="4762" y="0"/>
                </a:lnTo>
                <a:lnTo>
                  <a:pt x="965466" y="0"/>
                </a:lnTo>
                <a:lnTo>
                  <a:pt x="970229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220294"/>
                </a:lnTo>
                <a:lnTo>
                  <a:pt x="4762" y="220294"/>
                </a:lnTo>
                <a:lnTo>
                  <a:pt x="9525" y="225056"/>
                </a:lnTo>
                <a:lnTo>
                  <a:pt x="970229" y="225056"/>
                </a:lnTo>
                <a:lnTo>
                  <a:pt x="970000" y="226529"/>
                </a:lnTo>
                <a:lnTo>
                  <a:pt x="969327" y="227863"/>
                </a:lnTo>
                <a:lnTo>
                  <a:pt x="968273" y="228904"/>
                </a:lnTo>
                <a:lnTo>
                  <a:pt x="966939" y="229590"/>
                </a:lnTo>
                <a:lnTo>
                  <a:pt x="965466" y="229819"/>
                </a:lnTo>
                <a:close/>
              </a:path>
              <a:path w="970279" h="229869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970279" h="229869">
                <a:moveTo>
                  <a:pt x="960704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960704" y="4762"/>
                </a:lnTo>
                <a:lnTo>
                  <a:pt x="960704" y="9525"/>
                </a:lnTo>
                <a:close/>
              </a:path>
              <a:path w="970279" h="229869">
                <a:moveTo>
                  <a:pt x="960704" y="225056"/>
                </a:moveTo>
                <a:lnTo>
                  <a:pt x="960704" y="4762"/>
                </a:lnTo>
                <a:lnTo>
                  <a:pt x="965466" y="9525"/>
                </a:lnTo>
                <a:lnTo>
                  <a:pt x="970229" y="9525"/>
                </a:lnTo>
                <a:lnTo>
                  <a:pt x="970229" y="220294"/>
                </a:lnTo>
                <a:lnTo>
                  <a:pt x="965466" y="220294"/>
                </a:lnTo>
                <a:lnTo>
                  <a:pt x="960704" y="225056"/>
                </a:lnTo>
                <a:close/>
              </a:path>
              <a:path w="970279" h="229869">
                <a:moveTo>
                  <a:pt x="970229" y="9525"/>
                </a:moveTo>
                <a:lnTo>
                  <a:pt x="965466" y="9525"/>
                </a:lnTo>
                <a:lnTo>
                  <a:pt x="960704" y="4762"/>
                </a:lnTo>
                <a:lnTo>
                  <a:pt x="970229" y="4762"/>
                </a:lnTo>
                <a:lnTo>
                  <a:pt x="970229" y="9525"/>
                </a:lnTo>
                <a:close/>
              </a:path>
              <a:path w="970279" h="229869">
                <a:moveTo>
                  <a:pt x="9525" y="225056"/>
                </a:moveTo>
                <a:lnTo>
                  <a:pt x="4762" y="220294"/>
                </a:lnTo>
                <a:lnTo>
                  <a:pt x="9525" y="220294"/>
                </a:lnTo>
                <a:lnTo>
                  <a:pt x="9525" y="225056"/>
                </a:lnTo>
                <a:close/>
              </a:path>
              <a:path w="970279" h="229869">
                <a:moveTo>
                  <a:pt x="960704" y="225056"/>
                </a:moveTo>
                <a:lnTo>
                  <a:pt x="9525" y="225056"/>
                </a:lnTo>
                <a:lnTo>
                  <a:pt x="9525" y="220294"/>
                </a:lnTo>
                <a:lnTo>
                  <a:pt x="960704" y="220294"/>
                </a:lnTo>
                <a:lnTo>
                  <a:pt x="960704" y="225056"/>
                </a:lnTo>
                <a:close/>
              </a:path>
              <a:path w="970279" h="229869">
                <a:moveTo>
                  <a:pt x="970229" y="225056"/>
                </a:moveTo>
                <a:lnTo>
                  <a:pt x="960704" y="225056"/>
                </a:lnTo>
                <a:lnTo>
                  <a:pt x="965466" y="220294"/>
                </a:lnTo>
                <a:lnTo>
                  <a:pt x="970229" y="220294"/>
                </a:lnTo>
                <a:lnTo>
                  <a:pt x="970229" y="225056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3288791" y="3025939"/>
            <a:ext cx="960119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380</a:t>
            </a:r>
            <a:r>
              <a:rPr sz="1100" spc="-5" dirty="0">
                <a:latin typeface="微软雅黑" panose="020B0503020204020204" charset="-122"/>
                <a:cs typeface="微软雅黑" panose="020B0503020204020204" charset="-122"/>
              </a:rPr>
              <a:t>±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50mm</a:t>
            </a:r>
            <a:endParaRPr sz="11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302241" y="1868170"/>
            <a:ext cx="85725" cy="472440"/>
          </a:xfrm>
          <a:custGeom>
            <a:avLst/>
            <a:gdLst/>
            <a:ahLst/>
            <a:cxnLst/>
            <a:rect l="l" t="t" r="r" b="b"/>
            <a:pathLst>
              <a:path w="85725" h="472439">
                <a:moveTo>
                  <a:pt x="28575" y="85724"/>
                </a:moveTo>
                <a:lnTo>
                  <a:pt x="0" y="85724"/>
                </a:lnTo>
                <a:lnTo>
                  <a:pt x="42862" y="0"/>
                </a:lnTo>
                <a:lnTo>
                  <a:pt x="75012" y="64300"/>
                </a:lnTo>
                <a:lnTo>
                  <a:pt x="28575" y="64300"/>
                </a:lnTo>
                <a:lnTo>
                  <a:pt x="28575" y="85724"/>
                </a:lnTo>
                <a:close/>
              </a:path>
              <a:path w="85725" h="472439">
                <a:moveTo>
                  <a:pt x="57150" y="407962"/>
                </a:moveTo>
                <a:lnTo>
                  <a:pt x="28575" y="407962"/>
                </a:lnTo>
                <a:lnTo>
                  <a:pt x="28575" y="64300"/>
                </a:lnTo>
                <a:lnTo>
                  <a:pt x="57150" y="64300"/>
                </a:lnTo>
                <a:lnTo>
                  <a:pt x="57150" y="407962"/>
                </a:lnTo>
                <a:close/>
              </a:path>
              <a:path w="85725" h="472439">
                <a:moveTo>
                  <a:pt x="85725" y="85724"/>
                </a:moveTo>
                <a:lnTo>
                  <a:pt x="57150" y="85724"/>
                </a:lnTo>
                <a:lnTo>
                  <a:pt x="57150" y="64300"/>
                </a:lnTo>
                <a:lnTo>
                  <a:pt x="75012" y="64300"/>
                </a:lnTo>
                <a:lnTo>
                  <a:pt x="85725" y="85724"/>
                </a:lnTo>
                <a:close/>
              </a:path>
              <a:path w="85725" h="472439">
                <a:moveTo>
                  <a:pt x="42862" y="472249"/>
                </a:moveTo>
                <a:lnTo>
                  <a:pt x="0" y="386524"/>
                </a:lnTo>
                <a:lnTo>
                  <a:pt x="28575" y="386524"/>
                </a:lnTo>
                <a:lnTo>
                  <a:pt x="28575" y="407962"/>
                </a:lnTo>
                <a:lnTo>
                  <a:pt x="75006" y="407962"/>
                </a:lnTo>
                <a:lnTo>
                  <a:pt x="42862" y="472249"/>
                </a:lnTo>
                <a:close/>
              </a:path>
              <a:path w="85725" h="472439">
                <a:moveTo>
                  <a:pt x="75006" y="407962"/>
                </a:moveTo>
                <a:lnTo>
                  <a:pt x="57150" y="407962"/>
                </a:lnTo>
                <a:lnTo>
                  <a:pt x="57150" y="386524"/>
                </a:lnTo>
                <a:lnTo>
                  <a:pt x="85725" y="386524"/>
                </a:lnTo>
                <a:lnTo>
                  <a:pt x="75006" y="40796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390900" y="1993392"/>
            <a:ext cx="858519" cy="198120"/>
          </a:xfrm>
          <a:custGeom>
            <a:avLst/>
            <a:gdLst/>
            <a:ahLst/>
            <a:cxnLst/>
            <a:rect l="l" t="t" r="r" b="b"/>
            <a:pathLst>
              <a:path w="858520" h="198119">
                <a:moveTo>
                  <a:pt x="0" y="0"/>
                </a:moveTo>
                <a:lnTo>
                  <a:pt x="858012" y="0"/>
                </a:lnTo>
                <a:lnTo>
                  <a:pt x="858012" y="198119"/>
                </a:lnTo>
                <a:lnTo>
                  <a:pt x="0" y="198119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386328" y="1988299"/>
            <a:ext cx="868044" cy="208915"/>
          </a:xfrm>
          <a:custGeom>
            <a:avLst/>
            <a:gdLst/>
            <a:ahLst/>
            <a:cxnLst/>
            <a:rect l="l" t="t" r="r" b="b"/>
            <a:pathLst>
              <a:path w="868045" h="208914">
                <a:moveTo>
                  <a:pt x="862761" y="208661"/>
                </a:moveTo>
                <a:lnTo>
                  <a:pt x="4762" y="208661"/>
                </a:lnTo>
                <a:lnTo>
                  <a:pt x="3289" y="208419"/>
                </a:lnTo>
                <a:lnTo>
                  <a:pt x="1955" y="207746"/>
                </a:lnTo>
                <a:lnTo>
                  <a:pt x="901" y="206692"/>
                </a:lnTo>
                <a:lnTo>
                  <a:pt x="228" y="205371"/>
                </a:lnTo>
                <a:lnTo>
                  <a:pt x="0" y="203898"/>
                </a:lnTo>
                <a:lnTo>
                  <a:pt x="0" y="4762"/>
                </a:lnTo>
                <a:lnTo>
                  <a:pt x="4762" y="0"/>
                </a:lnTo>
                <a:lnTo>
                  <a:pt x="862761" y="0"/>
                </a:lnTo>
                <a:lnTo>
                  <a:pt x="867524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199136"/>
                </a:lnTo>
                <a:lnTo>
                  <a:pt x="4762" y="199136"/>
                </a:lnTo>
                <a:lnTo>
                  <a:pt x="9525" y="203898"/>
                </a:lnTo>
                <a:lnTo>
                  <a:pt x="867524" y="203898"/>
                </a:lnTo>
                <a:lnTo>
                  <a:pt x="867295" y="205371"/>
                </a:lnTo>
                <a:lnTo>
                  <a:pt x="866622" y="206692"/>
                </a:lnTo>
                <a:lnTo>
                  <a:pt x="865568" y="207746"/>
                </a:lnTo>
                <a:lnTo>
                  <a:pt x="864235" y="208419"/>
                </a:lnTo>
                <a:lnTo>
                  <a:pt x="862761" y="208661"/>
                </a:lnTo>
                <a:close/>
              </a:path>
              <a:path w="868045" h="208914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868045" h="208914">
                <a:moveTo>
                  <a:pt x="857999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857999" y="4762"/>
                </a:lnTo>
                <a:lnTo>
                  <a:pt x="857999" y="9525"/>
                </a:lnTo>
                <a:close/>
              </a:path>
              <a:path w="868045" h="208914">
                <a:moveTo>
                  <a:pt x="857999" y="203898"/>
                </a:moveTo>
                <a:lnTo>
                  <a:pt x="857999" y="4762"/>
                </a:lnTo>
                <a:lnTo>
                  <a:pt x="862761" y="9525"/>
                </a:lnTo>
                <a:lnTo>
                  <a:pt x="867524" y="9525"/>
                </a:lnTo>
                <a:lnTo>
                  <a:pt x="867524" y="199136"/>
                </a:lnTo>
                <a:lnTo>
                  <a:pt x="862761" y="199136"/>
                </a:lnTo>
                <a:lnTo>
                  <a:pt x="857999" y="203898"/>
                </a:lnTo>
                <a:close/>
              </a:path>
              <a:path w="868045" h="208914">
                <a:moveTo>
                  <a:pt x="867524" y="9525"/>
                </a:moveTo>
                <a:lnTo>
                  <a:pt x="862761" y="9525"/>
                </a:lnTo>
                <a:lnTo>
                  <a:pt x="857999" y="4762"/>
                </a:lnTo>
                <a:lnTo>
                  <a:pt x="867524" y="4762"/>
                </a:lnTo>
                <a:lnTo>
                  <a:pt x="867524" y="9525"/>
                </a:lnTo>
                <a:close/>
              </a:path>
              <a:path w="868045" h="208914">
                <a:moveTo>
                  <a:pt x="9525" y="203898"/>
                </a:moveTo>
                <a:lnTo>
                  <a:pt x="4762" y="199136"/>
                </a:lnTo>
                <a:lnTo>
                  <a:pt x="9525" y="199136"/>
                </a:lnTo>
                <a:lnTo>
                  <a:pt x="9525" y="203898"/>
                </a:lnTo>
                <a:close/>
              </a:path>
              <a:path w="868045" h="208914">
                <a:moveTo>
                  <a:pt x="857999" y="203898"/>
                </a:moveTo>
                <a:lnTo>
                  <a:pt x="9525" y="203898"/>
                </a:lnTo>
                <a:lnTo>
                  <a:pt x="9525" y="199136"/>
                </a:lnTo>
                <a:lnTo>
                  <a:pt x="857999" y="199136"/>
                </a:lnTo>
                <a:lnTo>
                  <a:pt x="857999" y="203898"/>
                </a:lnTo>
                <a:close/>
              </a:path>
              <a:path w="868045" h="208914">
                <a:moveTo>
                  <a:pt x="867524" y="203898"/>
                </a:moveTo>
                <a:lnTo>
                  <a:pt x="857999" y="203898"/>
                </a:lnTo>
                <a:lnTo>
                  <a:pt x="862761" y="199136"/>
                </a:lnTo>
                <a:lnTo>
                  <a:pt x="867524" y="199136"/>
                </a:lnTo>
                <a:lnTo>
                  <a:pt x="867524" y="203898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3390900" y="2022271"/>
            <a:ext cx="858519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40</a:t>
            </a:r>
            <a:r>
              <a:rPr sz="1100" spc="-5" dirty="0">
                <a:latin typeface="微软雅黑" panose="020B0503020204020204" charset="-122"/>
                <a:cs typeface="微软雅黑" panose="020B0503020204020204" charset="-122"/>
              </a:rPr>
              <a:t>±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10mm</a:t>
            </a:r>
            <a:endParaRPr sz="11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193542" y="1835530"/>
            <a:ext cx="85725" cy="2039620"/>
          </a:xfrm>
          <a:custGeom>
            <a:avLst/>
            <a:gdLst/>
            <a:ahLst/>
            <a:cxnLst/>
            <a:rect l="l" t="t" r="r" b="b"/>
            <a:pathLst>
              <a:path w="85725" h="2039620">
                <a:moveTo>
                  <a:pt x="28575" y="85725"/>
                </a:moveTo>
                <a:lnTo>
                  <a:pt x="0" y="85725"/>
                </a:lnTo>
                <a:lnTo>
                  <a:pt x="42862" y="0"/>
                </a:lnTo>
                <a:lnTo>
                  <a:pt x="75006" y="64287"/>
                </a:lnTo>
                <a:lnTo>
                  <a:pt x="28575" y="64287"/>
                </a:lnTo>
                <a:lnTo>
                  <a:pt x="28575" y="85725"/>
                </a:lnTo>
                <a:close/>
              </a:path>
              <a:path w="85725" h="2039620">
                <a:moveTo>
                  <a:pt x="57150" y="1974723"/>
                </a:moveTo>
                <a:lnTo>
                  <a:pt x="28575" y="1974723"/>
                </a:lnTo>
                <a:lnTo>
                  <a:pt x="28575" y="64287"/>
                </a:lnTo>
                <a:lnTo>
                  <a:pt x="57150" y="64287"/>
                </a:lnTo>
                <a:lnTo>
                  <a:pt x="57150" y="1974723"/>
                </a:lnTo>
                <a:close/>
              </a:path>
              <a:path w="85725" h="2039620">
                <a:moveTo>
                  <a:pt x="85724" y="85725"/>
                </a:moveTo>
                <a:lnTo>
                  <a:pt x="57150" y="85725"/>
                </a:lnTo>
                <a:lnTo>
                  <a:pt x="57150" y="64287"/>
                </a:lnTo>
                <a:lnTo>
                  <a:pt x="75006" y="64287"/>
                </a:lnTo>
                <a:lnTo>
                  <a:pt x="85724" y="85725"/>
                </a:lnTo>
                <a:close/>
              </a:path>
              <a:path w="85725" h="2039620">
                <a:moveTo>
                  <a:pt x="42862" y="2039010"/>
                </a:moveTo>
                <a:lnTo>
                  <a:pt x="0" y="1953285"/>
                </a:lnTo>
                <a:lnTo>
                  <a:pt x="28575" y="1953285"/>
                </a:lnTo>
                <a:lnTo>
                  <a:pt x="28575" y="1974723"/>
                </a:lnTo>
                <a:lnTo>
                  <a:pt x="75006" y="1974723"/>
                </a:lnTo>
                <a:lnTo>
                  <a:pt x="42862" y="2039010"/>
                </a:lnTo>
                <a:close/>
              </a:path>
              <a:path w="85725" h="2039620">
                <a:moveTo>
                  <a:pt x="75006" y="1974723"/>
                </a:moveTo>
                <a:lnTo>
                  <a:pt x="57150" y="1974723"/>
                </a:lnTo>
                <a:lnTo>
                  <a:pt x="57150" y="1953285"/>
                </a:lnTo>
                <a:lnTo>
                  <a:pt x="85724" y="1953285"/>
                </a:lnTo>
                <a:lnTo>
                  <a:pt x="75006" y="1974723"/>
                </a:lnTo>
                <a:close/>
              </a:path>
            </a:pathLst>
          </a:custGeom>
          <a:solidFill>
            <a:srgbClr val="EB5F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196807" y="1706676"/>
            <a:ext cx="327025" cy="86360"/>
          </a:xfrm>
          <a:custGeom>
            <a:avLst/>
            <a:gdLst/>
            <a:ahLst/>
            <a:cxnLst/>
            <a:rect l="l" t="t" r="r" b="b"/>
            <a:pathLst>
              <a:path w="327025" h="86360">
                <a:moveTo>
                  <a:pt x="251118" y="51974"/>
                </a:moveTo>
                <a:lnTo>
                  <a:pt x="0" y="7505"/>
                </a:lnTo>
                <a:lnTo>
                  <a:pt x="1320" y="0"/>
                </a:lnTo>
                <a:lnTo>
                  <a:pt x="252449" y="44468"/>
                </a:lnTo>
                <a:lnTo>
                  <a:pt x="251118" y="51974"/>
                </a:lnTo>
                <a:close/>
              </a:path>
              <a:path w="327025" h="86360">
                <a:moveTo>
                  <a:pt x="318461" y="55295"/>
                </a:moveTo>
                <a:lnTo>
                  <a:pt x="269875" y="55295"/>
                </a:lnTo>
                <a:lnTo>
                  <a:pt x="271208" y="47790"/>
                </a:lnTo>
                <a:lnTo>
                  <a:pt x="252449" y="44468"/>
                </a:lnTo>
                <a:lnTo>
                  <a:pt x="258432" y="10706"/>
                </a:lnTo>
                <a:lnTo>
                  <a:pt x="318461" y="55295"/>
                </a:lnTo>
                <a:close/>
              </a:path>
              <a:path w="327025" h="86360">
                <a:moveTo>
                  <a:pt x="269875" y="55295"/>
                </a:moveTo>
                <a:lnTo>
                  <a:pt x="251118" y="51974"/>
                </a:lnTo>
                <a:lnTo>
                  <a:pt x="252449" y="44468"/>
                </a:lnTo>
                <a:lnTo>
                  <a:pt x="271208" y="47790"/>
                </a:lnTo>
                <a:lnTo>
                  <a:pt x="269875" y="55295"/>
                </a:lnTo>
                <a:close/>
              </a:path>
              <a:path w="327025" h="86360">
                <a:moveTo>
                  <a:pt x="245135" y="85737"/>
                </a:moveTo>
                <a:lnTo>
                  <a:pt x="251118" y="51974"/>
                </a:lnTo>
                <a:lnTo>
                  <a:pt x="269875" y="55295"/>
                </a:lnTo>
                <a:lnTo>
                  <a:pt x="318461" y="55295"/>
                </a:lnTo>
                <a:lnTo>
                  <a:pt x="326821" y="61506"/>
                </a:lnTo>
                <a:lnTo>
                  <a:pt x="245135" y="857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790242" y="2396832"/>
            <a:ext cx="407670" cy="95250"/>
          </a:xfrm>
          <a:custGeom>
            <a:avLst/>
            <a:gdLst/>
            <a:ahLst/>
            <a:cxnLst/>
            <a:rect l="l" t="t" r="r" b="b"/>
            <a:pathLst>
              <a:path w="407669" h="95250">
                <a:moveTo>
                  <a:pt x="331393" y="33862"/>
                </a:moveTo>
                <a:lnTo>
                  <a:pt x="325945" y="0"/>
                </a:lnTo>
                <a:lnTo>
                  <a:pt x="407225" y="25514"/>
                </a:lnTo>
                <a:lnTo>
                  <a:pt x="399821" y="30835"/>
                </a:lnTo>
                <a:lnTo>
                  <a:pt x="350202" y="30835"/>
                </a:lnTo>
                <a:lnTo>
                  <a:pt x="331393" y="33862"/>
                </a:lnTo>
                <a:close/>
              </a:path>
              <a:path w="407669" h="95250">
                <a:moveTo>
                  <a:pt x="332602" y="41381"/>
                </a:moveTo>
                <a:lnTo>
                  <a:pt x="331393" y="33862"/>
                </a:lnTo>
                <a:lnTo>
                  <a:pt x="350202" y="30835"/>
                </a:lnTo>
                <a:lnTo>
                  <a:pt x="351408" y="38354"/>
                </a:lnTo>
                <a:lnTo>
                  <a:pt x="332602" y="41381"/>
                </a:lnTo>
                <a:close/>
              </a:path>
              <a:path w="407669" h="95250">
                <a:moveTo>
                  <a:pt x="338048" y="75234"/>
                </a:moveTo>
                <a:lnTo>
                  <a:pt x="332602" y="41381"/>
                </a:lnTo>
                <a:lnTo>
                  <a:pt x="351408" y="38354"/>
                </a:lnTo>
                <a:lnTo>
                  <a:pt x="350202" y="30835"/>
                </a:lnTo>
                <a:lnTo>
                  <a:pt x="399821" y="30835"/>
                </a:lnTo>
                <a:lnTo>
                  <a:pt x="338048" y="75234"/>
                </a:lnTo>
                <a:close/>
              </a:path>
              <a:path w="407669" h="95250">
                <a:moveTo>
                  <a:pt x="1206" y="94729"/>
                </a:moveTo>
                <a:lnTo>
                  <a:pt x="0" y="87198"/>
                </a:lnTo>
                <a:lnTo>
                  <a:pt x="331393" y="33862"/>
                </a:lnTo>
                <a:lnTo>
                  <a:pt x="332602" y="41381"/>
                </a:lnTo>
                <a:lnTo>
                  <a:pt x="1206" y="947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867801" y="3577958"/>
            <a:ext cx="631825" cy="76200"/>
          </a:xfrm>
          <a:custGeom>
            <a:avLst/>
            <a:gdLst/>
            <a:ahLst/>
            <a:cxnLst/>
            <a:rect l="l" t="t" r="r" b="b"/>
            <a:pathLst>
              <a:path w="631825" h="76200">
                <a:moveTo>
                  <a:pt x="555338" y="34227"/>
                </a:moveTo>
                <a:lnTo>
                  <a:pt x="553389" y="0"/>
                </a:lnTo>
                <a:lnTo>
                  <a:pt x="630308" y="33147"/>
                </a:lnTo>
                <a:lnTo>
                  <a:pt x="574357" y="33147"/>
                </a:lnTo>
                <a:lnTo>
                  <a:pt x="555338" y="34227"/>
                </a:lnTo>
                <a:close/>
              </a:path>
              <a:path w="631825" h="76200">
                <a:moveTo>
                  <a:pt x="555771" y="41835"/>
                </a:moveTo>
                <a:lnTo>
                  <a:pt x="555338" y="34227"/>
                </a:lnTo>
                <a:lnTo>
                  <a:pt x="574357" y="33147"/>
                </a:lnTo>
                <a:lnTo>
                  <a:pt x="574789" y="40754"/>
                </a:lnTo>
                <a:lnTo>
                  <a:pt x="555771" y="41835"/>
                </a:lnTo>
                <a:close/>
              </a:path>
              <a:path w="631825" h="76200">
                <a:moveTo>
                  <a:pt x="557720" y="76073"/>
                </a:moveTo>
                <a:lnTo>
                  <a:pt x="555771" y="41835"/>
                </a:lnTo>
                <a:lnTo>
                  <a:pt x="574789" y="40754"/>
                </a:lnTo>
                <a:lnTo>
                  <a:pt x="574357" y="33147"/>
                </a:lnTo>
                <a:lnTo>
                  <a:pt x="630308" y="33147"/>
                </a:lnTo>
                <a:lnTo>
                  <a:pt x="631634" y="33718"/>
                </a:lnTo>
                <a:lnTo>
                  <a:pt x="557720" y="76073"/>
                </a:lnTo>
                <a:close/>
              </a:path>
              <a:path w="631825" h="76200">
                <a:moveTo>
                  <a:pt x="431" y="73393"/>
                </a:moveTo>
                <a:lnTo>
                  <a:pt x="0" y="65786"/>
                </a:lnTo>
                <a:lnTo>
                  <a:pt x="555338" y="34227"/>
                </a:lnTo>
                <a:lnTo>
                  <a:pt x="555771" y="41835"/>
                </a:lnTo>
                <a:lnTo>
                  <a:pt x="431" y="733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197506" y="2340127"/>
            <a:ext cx="995172" cy="1645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549908" y="1578863"/>
            <a:ext cx="695325" cy="248920"/>
          </a:xfrm>
          <a:custGeom>
            <a:avLst/>
            <a:gdLst/>
            <a:ahLst/>
            <a:cxnLst/>
            <a:rect l="l" t="t" r="r" b="b"/>
            <a:pathLst>
              <a:path w="695325" h="248919">
                <a:moveTo>
                  <a:pt x="0" y="0"/>
                </a:moveTo>
                <a:lnTo>
                  <a:pt x="694943" y="0"/>
                </a:lnTo>
                <a:lnTo>
                  <a:pt x="694943" y="248412"/>
                </a:lnTo>
                <a:lnTo>
                  <a:pt x="0" y="2484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545475" y="1573441"/>
            <a:ext cx="703580" cy="258445"/>
          </a:xfrm>
          <a:custGeom>
            <a:avLst/>
            <a:gdLst/>
            <a:ahLst/>
            <a:cxnLst/>
            <a:rect l="l" t="t" r="r" b="b"/>
            <a:pathLst>
              <a:path w="703580" h="258444">
                <a:moveTo>
                  <a:pt x="698754" y="258229"/>
                </a:moveTo>
                <a:lnTo>
                  <a:pt x="4762" y="258229"/>
                </a:lnTo>
                <a:lnTo>
                  <a:pt x="3289" y="258000"/>
                </a:lnTo>
                <a:lnTo>
                  <a:pt x="1955" y="257327"/>
                </a:lnTo>
                <a:lnTo>
                  <a:pt x="901" y="256273"/>
                </a:lnTo>
                <a:lnTo>
                  <a:pt x="228" y="254939"/>
                </a:lnTo>
                <a:lnTo>
                  <a:pt x="0" y="253466"/>
                </a:lnTo>
                <a:lnTo>
                  <a:pt x="0" y="4762"/>
                </a:lnTo>
                <a:lnTo>
                  <a:pt x="4762" y="0"/>
                </a:lnTo>
                <a:lnTo>
                  <a:pt x="698754" y="0"/>
                </a:lnTo>
                <a:lnTo>
                  <a:pt x="703516" y="4762"/>
                </a:lnTo>
                <a:lnTo>
                  <a:pt x="9525" y="4762"/>
                </a:lnTo>
                <a:lnTo>
                  <a:pt x="4762" y="9524"/>
                </a:lnTo>
                <a:lnTo>
                  <a:pt x="9525" y="9524"/>
                </a:lnTo>
                <a:lnTo>
                  <a:pt x="9525" y="248704"/>
                </a:lnTo>
                <a:lnTo>
                  <a:pt x="4762" y="248704"/>
                </a:lnTo>
                <a:lnTo>
                  <a:pt x="9525" y="253466"/>
                </a:lnTo>
                <a:lnTo>
                  <a:pt x="703516" y="253466"/>
                </a:lnTo>
                <a:lnTo>
                  <a:pt x="703287" y="254939"/>
                </a:lnTo>
                <a:lnTo>
                  <a:pt x="702602" y="256273"/>
                </a:lnTo>
                <a:lnTo>
                  <a:pt x="701548" y="257327"/>
                </a:lnTo>
                <a:lnTo>
                  <a:pt x="700227" y="258000"/>
                </a:lnTo>
                <a:lnTo>
                  <a:pt x="698754" y="258229"/>
                </a:lnTo>
                <a:close/>
              </a:path>
              <a:path w="703580" h="258444">
                <a:moveTo>
                  <a:pt x="9525" y="9524"/>
                </a:moveTo>
                <a:lnTo>
                  <a:pt x="4762" y="9524"/>
                </a:lnTo>
                <a:lnTo>
                  <a:pt x="9525" y="4762"/>
                </a:lnTo>
                <a:lnTo>
                  <a:pt x="9525" y="9524"/>
                </a:lnTo>
                <a:close/>
              </a:path>
              <a:path w="703580" h="258444">
                <a:moveTo>
                  <a:pt x="693991" y="9524"/>
                </a:moveTo>
                <a:lnTo>
                  <a:pt x="9525" y="9524"/>
                </a:lnTo>
                <a:lnTo>
                  <a:pt x="9525" y="4762"/>
                </a:lnTo>
                <a:lnTo>
                  <a:pt x="693991" y="4762"/>
                </a:lnTo>
                <a:lnTo>
                  <a:pt x="693991" y="9524"/>
                </a:lnTo>
                <a:close/>
              </a:path>
              <a:path w="703580" h="258444">
                <a:moveTo>
                  <a:pt x="693991" y="253466"/>
                </a:moveTo>
                <a:lnTo>
                  <a:pt x="693991" y="4762"/>
                </a:lnTo>
                <a:lnTo>
                  <a:pt x="698754" y="9524"/>
                </a:lnTo>
                <a:lnTo>
                  <a:pt x="703516" y="9524"/>
                </a:lnTo>
                <a:lnTo>
                  <a:pt x="703516" y="248704"/>
                </a:lnTo>
                <a:lnTo>
                  <a:pt x="698754" y="248704"/>
                </a:lnTo>
                <a:lnTo>
                  <a:pt x="693991" y="253466"/>
                </a:lnTo>
                <a:close/>
              </a:path>
              <a:path w="703580" h="258444">
                <a:moveTo>
                  <a:pt x="703516" y="9524"/>
                </a:moveTo>
                <a:lnTo>
                  <a:pt x="698754" y="9524"/>
                </a:lnTo>
                <a:lnTo>
                  <a:pt x="693991" y="4762"/>
                </a:lnTo>
                <a:lnTo>
                  <a:pt x="703516" y="4762"/>
                </a:lnTo>
                <a:lnTo>
                  <a:pt x="703516" y="9524"/>
                </a:lnTo>
                <a:close/>
              </a:path>
              <a:path w="703580" h="258444">
                <a:moveTo>
                  <a:pt x="9525" y="253466"/>
                </a:moveTo>
                <a:lnTo>
                  <a:pt x="4762" y="248704"/>
                </a:lnTo>
                <a:lnTo>
                  <a:pt x="9525" y="248704"/>
                </a:lnTo>
                <a:lnTo>
                  <a:pt x="9525" y="253466"/>
                </a:lnTo>
                <a:close/>
              </a:path>
              <a:path w="703580" h="258444">
                <a:moveTo>
                  <a:pt x="693991" y="253466"/>
                </a:moveTo>
                <a:lnTo>
                  <a:pt x="9525" y="253466"/>
                </a:lnTo>
                <a:lnTo>
                  <a:pt x="9525" y="248704"/>
                </a:lnTo>
                <a:lnTo>
                  <a:pt x="693991" y="248704"/>
                </a:lnTo>
                <a:lnTo>
                  <a:pt x="693991" y="253466"/>
                </a:lnTo>
                <a:close/>
              </a:path>
              <a:path w="703580" h="258444">
                <a:moveTo>
                  <a:pt x="703516" y="253466"/>
                </a:moveTo>
                <a:lnTo>
                  <a:pt x="693991" y="253466"/>
                </a:lnTo>
                <a:lnTo>
                  <a:pt x="698754" y="248704"/>
                </a:lnTo>
                <a:lnTo>
                  <a:pt x="703516" y="248704"/>
                </a:lnTo>
                <a:lnTo>
                  <a:pt x="703516" y="253466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1628978" y="1607413"/>
            <a:ext cx="3054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产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品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1080135" y="2355227"/>
            <a:ext cx="703580" cy="258445"/>
          </a:xfrm>
          <a:custGeom>
            <a:avLst/>
            <a:gdLst/>
            <a:ahLst/>
            <a:cxnLst/>
            <a:rect l="l" t="t" r="r" b="b"/>
            <a:pathLst>
              <a:path w="703580" h="258444">
                <a:moveTo>
                  <a:pt x="698754" y="258229"/>
                </a:moveTo>
                <a:lnTo>
                  <a:pt x="4762" y="258229"/>
                </a:lnTo>
                <a:lnTo>
                  <a:pt x="3289" y="258000"/>
                </a:lnTo>
                <a:lnTo>
                  <a:pt x="1955" y="257327"/>
                </a:lnTo>
                <a:lnTo>
                  <a:pt x="901" y="256273"/>
                </a:lnTo>
                <a:lnTo>
                  <a:pt x="228" y="254939"/>
                </a:lnTo>
                <a:lnTo>
                  <a:pt x="0" y="253466"/>
                </a:lnTo>
                <a:lnTo>
                  <a:pt x="0" y="4762"/>
                </a:lnTo>
                <a:lnTo>
                  <a:pt x="4762" y="0"/>
                </a:lnTo>
                <a:lnTo>
                  <a:pt x="698754" y="0"/>
                </a:lnTo>
                <a:lnTo>
                  <a:pt x="703516" y="4762"/>
                </a:lnTo>
                <a:lnTo>
                  <a:pt x="9525" y="4762"/>
                </a:lnTo>
                <a:lnTo>
                  <a:pt x="4762" y="9524"/>
                </a:lnTo>
                <a:lnTo>
                  <a:pt x="9525" y="9524"/>
                </a:lnTo>
                <a:lnTo>
                  <a:pt x="9525" y="248704"/>
                </a:lnTo>
                <a:lnTo>
                  <a:pt x="4762" y="248704"/>
                </a:lnTo>
                <a:lnTo>
                  <a:pt x="9525" y="253466"/>
                </a:lnTo>
                <a:lnTo>
                  <a:pt x="703516" y="253466"/>
                </a:lnTo>
                <a:lnTo>
                  <a:pt x="703287" y="254939"/>
                </a:lnTo>
                <a:lnTo>
                  <a:pt x="702614" y="256273"/>
                </a:lnTo>
                <a:lnTo>
                  <a:pt x="701560" y="257327"/>
                </a:lnTo>
                <a:lnTo>
                  <a:pt x="700227" y="258000"/>
                </a:lnTo>
                <a:lnTo>
                  <a:pt x="698754" y="258229"/>
                </a:lnTo>
                <a:close/>
              </a:path>
              <a:path w="703580" h="258444">
                <a:moveTo>
                  <a:pt x="9525" y="9524"/>
                </a:moveTo>
                <a:lnTo>
                  <a:pt x="4762" y="9524"/>
                </a:lnTo>
                <a:lnTo>
                  <a:pt x="9525" y="4762"/>
                </a:lnTo>
                <a:lnTo>
                  <a:pt x="9525" y="9524"/>
                </a:lnTo>
                <a:close/>
              </a:path>
              <a:path w="703580" h="258444">
                <a:moveTo>
                  <a:pt x="693991" y="9524"/>
                </a:moveTo>
                <a:lnTo>
                  <a:pt x="9525" y="9524"/>
                </a:lnTo>
                <a:lnTo>
                  <a:pt x="9525" y="4762"/>
                </a:lnTo>
                <a:lnTo>
                  <a:pt x="693991" y="4762"/>
                </a:lnTo>
                <a:lnTo>
                  <a:pt x="693991" y="9524"/>
                </a:lnTo>
                <a:close/>
              </a:path>
              <a:path w="703580" h="258444">
                <a:moveTo>
                  <a:pt x="693991" y="253466"/>
                </a:moveTo>
                <a:lnTo>
                  <a:pt x="693991" y="4762"/>
                </a:lnTo>
                <a:lnTo>
                  <a:pt x="698754" y="9524"/>
                </a:lnTo>
                <a:lnTo>
                  <a:pt x="703516" y="9524"/>
                </a:lnTo>
                <a:lnTo>
                  <a:pt x="703516" y="248704"/>
                </a:lnTo>
                <a:lnTo>
                  <a:pt x="698754" y="248704"/>
                </a:lnTo>
                <a:lnTo>
                  <a:pt x="693991" y="253466"/>
                </a:lnTo>
                <a:close/>
              </a:path>
              <a:path w="703580" h="258444">
                <a:moveTo>
                  <a:pt x="703516" y="9524"/>
                </a:moveTo>
                <a:lnTo>
                  <a:pt x="698754" y="9524"/>
                </a:lnTo>
                <a:lnTo>
                  <a:pt x="693991" y="4762"/>
                </a:lnTo>
                <a:lnTo>
                  <a:pt x="703516" y="4762"/>
                </a:lnTo>
                <a:lnTo>
                  <a:pt x="703516" y="9524"/>
                </a:lnTo>
                <a:close/>
              </a:path>
              <a:path w="703580" h="258444">
                <a:moveTo>
                  <a:pt x="9525" y="253466"/>
                </a:moveTo>
                <a:lnTo>
                  <a:pt x="4762" y="248704"/>
                </a:lnTo>
                <a:lnTo>
                  <a:pt x="9525" y="248704"/>
                </a:lnTo>
                <a:lnTo>
                  <a:pt x="9525" y="253466"/>
                </a:lnTo>
                <a:close/>
              </a:path>
              <a:path w="703580" h="258444">
                <a:moveTo>
                  <a:pt x="693991" y="253466"/>
                </a:moveTo>
                <a:lnTo>
                  <a:pt x="9525" y="253466"/>
                </a:lnTo>
                <a:lnTo>
                  <a:pt x="9525" y="248704"/>
                </a:lnTo>
                <a:lnTo>
                  <a:pt x="693991" y="248704"/>
                </a:lnTo>
                <a:lnTo>
                  <a:pt x="693991" y="253466"/>
                </a:lnTo>
                <a:close/>
              </a:path>
              <a:path w="703580" h="258444">
                <a:moveTo>
                  <a:pt x="703516" y="253466"/>
                </a:moveTo>
                <a:lnTo>
                  <a:pt x="693991" y="253466"/>
                </a:lnTo>
                <a:lnTo>
                  <a:pt x="698754" y="248704"/>
                </a:lnTo>
                <a:lnTo>
                  <a:pt x="703516" y="248704"/>
                </a:lnTo>
                <a:lnTo>
                  <a:pt x="703516" y="253466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 txBox="1"/>
          <p:nvPr/>
        </p:nvSpPr>
        <p:spPr>
          <a:xfrm>
            <a:off x="1163637" y="2389200"/>
            <a:ext cx="3054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环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光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68921" y="3537445"/>
            <a:ext cx="1104265" cy="569595"/>
          </a:xfrm>
          <a:custGeom>
            <a:avLst/>
            <a:gdLst/>
            <a:ahLst/>
            <a:cxnLst/>
            <a:rect l="l" t="t" r="r" b="b"/>
            <a:pathLst>
              <a:path w="1104264" h="569595">
                <a:moveTo>
                  <a:pt x="1099096" y="569531"/>
                </a:moveTo>
                <a:lnTo>
                  <a:pt x="4762" y="569531"/>
                </a:lnTo>
                <a:lnTo>
                  <a:pt x="3301" y="569302"/>
                </a:lnTo>
                <a:lnTo>
                  <a:pt x="1968" y="568629"/>
                </a:lnTo>
                <a:lnTo>
                  <a:pt x="914" y="567575"/>
                </a:lnTo>
                <a:lnTo>
                  <a:pt x="241" y="566242"/>
                </a:lnTo>
                <a:lnTo>
                  <a:pt x="0" y="564769"/>
                </a:lnTo>
                <a:lnTo>
                  <a:pt x="0" y="4762"/>
                </a:lnTo>
                <a:lnTo>
                  <a:pt x="4762" y="0"/>
                </a:lnTo>
                <a:lnTo>
                  <a:pt x="1099096" y="0"/>
                </a:lnTo>
                <a:lnTo>
                  <a:pt x="1103858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560006"/>
                </a:lnTo>
                <a:lnTo>
                  <a:pt x="4762" y="560006"/>
                </a:lnTo>
                <a:lnTo>
                  <a:pt x="9525" y="564769"/>
                </a:lnTo>
                <a:lnTo>
                  <a:pt x="1103858" y="564769"/>
                </a:lnTo>
                <a:lnTo>
                  <a:pt x="1103630" y="566242"/>
                </a:lnTo>
                <a:lnTo>
                  <a:pt x="1102944" y="567575"/>
                </a:lnTo>
                <a:lnTo>
                  <a:pt x="1101890" y="568629"/>
                </a:lnTo>
                <a:lnTo>
                  <a:pt x="1100569" y="569302"/>
                </a:lnTo>
                <a:lnTo>
                  <a:pt x="1099096" y="569531"/>
                </a:lnTo>
                <a:close/>
              </a:path>
              <a:path w="1104264" h="569595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104264" h="569595">
                <a:moveTo>
                  <a:pt x="1094333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94333" y="4762"/>
                </a:lnTo>
                <a:lnTo>
                  <a:pt x="1094333" y="9525"/>
                </a:lnTo>
                <a:close/>
              </a:path>
              <a:path w="1104264" h="569595">
                <a:moveTo>
                  <a:pt x="1094333" y="564769"/>
                </a:moveTo>
                <a:lnTo>
                  <a:pt x="1094333" y="4762"/>
                </a:lnTo>
                <a:lnTo>
                  <a:pt x="1099096" y="9525"/>
                </a:lnTo>
                <a:lnTo>
                  <a:pt x="1103858" y="9525"/>
                </a:lnTo>
                <a:lnTo>
                  <a:pt x="1103858" y="560006"/>
                </a:lnTo>
                <a:lnTo>
                  <a:pt x="1099096" y="560006"/>
                </a:lnTo>
                <a:lnTo>
                  <a:pt x="1094333" y="564769"/>
                </a:lnTo>
                <a:close/>
              </a:path>
              <a:path w="1104264" h="569595">
                <a:moveTo>
                  <a:pt x="1103858" y="9525"/>
                </a:moveTo>
                <a:lnTo>
                  <a:pt x="1099096" y="9525"/>
                </a:lnTo>
                <a:lnTo>
                  <a:pt x="1094333" y="4762"/>
                </a:lnTo>
                <a:lnTo>
                  <a:pt x="1103858" y="4762"/>
                </a:lnTo>
                <a:lnTo>
                  <a:pt x="1103858" y="9525"/>
                </a:lnTo>
                <a:close/>
              </a:path>
              <a:path w="1104264" h="569595">
                <a:moveTo>
                  <a:pt x="9525" y="564769"/>
                </a:moveTo>
                <a:lnTo>
                  <a:pt x="4762" y="560006"/>
                </a:lnTo>
                <a:lnTo>
                  <a:pt x="9525" y="560006"/>
                </a:lnTo>
                <a:lnTo>
                  <a:pt x="9525" y="564769"/>
                </a:lnTo>
                <a:close/>
              </a:path>
              <a:path w="1104264" h="569595">
                <a:moveTo>
                  <a:pt x="1094333" y="564769"/>
                </a:moveTo>
                <a:lnTo>
                  <a:pt x="9525" y="564769"/>
                </a:lnTo>
                <a:lnTo>
                  <a:pt x="9525" y="560006"/>
                </a:lnTo>
                <a:lnTo>
                  <a:pt x="1094333" y="560006"/>
                </a:lnTo>
                <a:lnTo>
                  <a:pt x="1094333" y="564769"/>
                </a:lnTo>
                <a:close/>
              </a:path>
              <a:path w="1104264" h="569595">
                <a:moveTo>
                  <a:pt x="1103858" y="564769"/>
                </a:moveTo>
                <a:lnTo>
                  <a:pt x="1094333" y="564769"/>
                </a:lnTo>
                <a:lnTo>
                  <a:pt x="1099096" y="560006"/>
                </a:lnTo>
                <a:lnTo>
                  <a:pt x="1103858" y="560006"/>
                </a:lnTo>
                <a:lnTo>
                  <a:pt x="1103858" y="564769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/>
          <p:nvPr/>
        </p:nvSpPr>
        <p:spPr>
          <a:xfrm>
            <a:off x="863853" y="3571418"/>
            <a:ext cx="913765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207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130W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黑白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相 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机</a:t>
            </a:r>
            <a:r>
              <a:rPr sz="1100" spc="-10" dirty="0">
                <a:latin typeface="Arial" panose="020B0604020202020204"/>
                <a:cs typeface="Arial" panose="020B0604020202020204"/>
              </a:rPr>
              <a:t>+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50</a:t>
            </a:r>
            <a:r>
              <a:rPr sz="1100" spc="-10" dirty="0">
                <a:latin typeface="Arial" panose="020B0604020202020204"/>
                <a:cs typeface="Arial" panose="020B0604020202020204"/>
              </a:rPr>
              <a:t>mm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镜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头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62" name="object 62"/>
          <p:cNvGraphicFramePr>
            <a:graphicFrameLocks noGrp="1"/>
          </p:cNvGraphicFramePr>
          <p:nvPr/>
        </p:nvGraphicFramePr>
        <p:xfrm>
          <a:off x="1117587" y="4265002"/>
          <a:ext cx="2659380" cy="2309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5040"/>
                <a:gridCol w="1685289"/>
              </a:tblGrid>
              <a:tr h="385445">
                <a:tc gridSpan="2">
                  <a:txBody>
                    <a:bodyPr/>
                    <a:lstStyle/>
                    <a:p>
                      <a:pPr marL="63055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800" b="1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镜头相机参</a:t>
                      </a:r>
                      <a:r>
                        <a:rPr sz="1800" b="1" spc="-10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数</a:t>
                      </a:r>
                      <a:endParaRPr sz="1800"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品牌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海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像素数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130W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FOV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40*30mm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像素分辨率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0.03mm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光源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环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形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颜色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白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色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倍率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0.125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3" name="object 63"/>
          <p:cNvGraphicFramePr>
            <a:graphicFrameLocks noGrp="1"/>
          </p:cNvGraphicFramePr>
          <p:nvPr/>
        </p:nvGraphicFramePr>
        <p:xfrm>
          <a:off x="4921884" y="502132"/>
          <a:ext cx="6246495" cy="6240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3895"/>
                <a:gridCol w="956310"/>
                <a:gridCol w="3641090"/>
                <a:gridCol w="946150"/>
              </a:tblGrid>
              <a:tr h="47878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800" b="1" spc="-2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CCD1</a:t>
                      </a:r>
                      <a:r>
                        <a:rPr sz="1800" b="1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成像效果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缺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图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片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评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48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1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49555" marR="13970" indent="-22860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注塑件底部是 否缺胶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4770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73355" marR="13970" indent="-15240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注塑件内孔， 外圆尺寸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4770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3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1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89255" marR="74930" indent="-30670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OK成像</a:t>
                      </a: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对 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比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46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0" marR="1479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此架设为缺陷检测单工位架设，考虑到产品缺陷位置不固定，只给 出单工位尺寸图，如要增加其他工位可根据此架构实现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。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  <p:sp>
        <p:nvSpPr>
          <p:cNvPr id="64" name="object 64"/>
          <p:cNvSpPr/>
          <p:nvPr/>
        </p:nvSpPr>
        <p:spPr>
          <a:xfrm>
            <a:off x="7388352" y="1409700"/>
            <a:ext cx="1917192" cy="15651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395971" y="3052572"/>
            <a:ext cx="1955292" cy="15880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395971" y="4718303"/>
            <a:ext cx="1917192" cy="15331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271144"/>
            <a:ext cx="408051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四、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C</a:t>
            </a:r>
            <a:r>
              <a:rPr sz="2800" b="0" spc="-480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-5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D</a:t>
            </a:r>
            <a:r>
              <a:rPr sz="2800" b="0" spc="-484" dirty="0">
                <a:solidFill>
                  <a:srgbClr val="585858"/>
                </a:solidFill>
                <a:latin typeface="MS UI Gothic" panose="020B0600070205080204" charset="-128"/>
                <a:cs typeface="MS UI Gothic" panose="020B0600070205080204" charset="-128"/>
              </a:rPr>
              <a:t> </a:t>
            </a:r>
            <a:r>
              <a:rPr sz="2800" b="0" spc="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工位</a:t>
            </a:r>
            <a:r>
              <a:rPr sz="2800" b="0" spc="400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检测说</a:t>
            </a:r>
            <a:r>
              <a:rPr sz="2800" b="0" spc="-5" dirty="0">
                <a:solidFill>
                  <a:srgbClr val="585858"/>
                </a:solidFill>
                <a:latin typeface="黑体" panose="02010609060101010101" charset="-122"/>
                <a:cs typeface="黑体" panose="02010609060101010101" charset="-122"/>
              </a:rPr>
              <a:t>明</a:t>
            </a:r>
            <a:endParaRPr sz="280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21277" y="2916047"/>
            <a:ext cx="703580" cy="258445"/>
          </a:xfrm>
          <a:custGeom>
            <a:avLst/>
            <a:gdLst/>
            <a:ahLst/>
            <a:cxnLst/>
            <a:rect l="l" t="t" r="r" b="b"/>
            <a:pathLst>
              <a:path w="703579" h="258444">
                <a:moveTo>
                  <a:pt x="698753" y="258229"/>
                </a:moveTo>
                <a:lnTo>
                  <a:pt x="4762" y="258229"/>
                </a:lnTo>
                <a:lnTo>
                  <a:pt x="3289" y="258000"/>
                </a:lnTo>
                <a:lnTo>
                  <a:pt x="1955" y="257314"/>
                </a:lnTo>
                <a:lnTo>
                  <a:pt x="901" y="256273"/>
                </a:lnTo>
                <a:lnTo>
                  <a:pt x="228" y="254939"/>
                </a:lnTo>
                <a:lnTo>
                  <a:pt x="0" y="253466"/>
                </a:lnTo>
                <a:lnTo>
                  <a:pt x="0" y="4762"/>
                </a:lnTo>
                <a:lnTo>
                  <a:pt x="4762" y="0"/>
                </a:lnTo>
                <a:lnTo>
                  <a:pt x="698753" y="0"/>
                </a:lnTo>
                <a:lnTo>
                  <a:pt x="703516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248704"/>
                </a:lnTo>
                <a:lnTo>
                  <a:pt x="4762" y="248704"/>
                </a:lnTo>
                <a:lnTo>
                  <a:pt x="9525" y="253466"/>
                </a:lnTo>
                <a:lnTo>
                  <a:pt x="703516" y="253466"/>
                </a:lnTo>
                <a:lnTo>
                  <a:pt x="703287" y="254939"/>
                </a:lnTo>
                <a:lnTo>
                  <a:pt x="702602" y="256273"/>
                </a:lnTo>
                <a:lnTo>
                  <a:pt x="701548" y="257314"/>
                </a:lnTo>
                <a:lnTo>
                  <a:pt x="700227" y="258000"/>
                </a:lnTo>
                <a:lnTo>
                  <a:pt x="698753" y="258229"/>
                </a:lnTo>
                <a:close/>
              </a:path>
              <a:path w="703579" h="258444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703579" h="258444">
                <a:moveTo>
                  <a:pt x="693991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693991" y="4762"/>
                </a:lnTo>
                <a:lnTo>
                  <a:pt x="693991" y="9525"/>
                </a:lnTo>
                <a:close/>
              </a:path>
              <a:path w="703579" h="258444">
                <a:moveTo>
                  <a:pt x="693991" y="253466"/>
                </a:moveTo>
                <a:lnTo>
                  <a:pt x="693991" y="4762"/>
                </a:lnTo>
                <a:lnTo>
                  <a:pt x="698753" y="9525"/>
                </a:lnTo>
                <a:lnTo>
                  <a:pt x="703516" y="9525"/>
                </a:lnTo>
                <a:lnTo>
                  <a:pt x="703516" y="248704"/>
                </a:lnTo>
                <a:lnTo>
                  <a:pt x="698753" y="248704"/>
                </a:lnTo>
                <a:lnTo>
                  <a:pt x="693991" y="253466"/>
                </a:lnTo>
                <a:close/>
              </a:path>
              <a:path w="703579" h="258444">
                <a:moveTo>
                  <a:pt x="703516" y="9525"/>
                </a:moveTo>
                <a:lnTo>
                  <a:pt x="698753" y="9525"/>
                </a:lnTo>
                <a:lnTo>
                  <a:pt x="693991" y="4762"/>
                </a:lnTo>
                <a:lnTo>
                  <a:pt x="703516" y="4762"/>
                </a:lnTo>
                <a:lnTo>
                  <a:pt x="703516" y="9525"/>
                </a:lnTo>
                <a:close/>
              </a:path>
              <a:path w="703579" h="258444">
                <a:moveTo>
                  <a:pt x="9525" y="253466"/>
                </a:moveTo>
                <a:lnTo>
                  <a:pt x="4762" y="248704"/>
                </a:lnTo>
                <a:lnTo>
                  <a:pt x="9525" y="248704"/>
                </a:lnTo>
                <a:lnTo>
                  <a:pt x="9525" y="253466"/>
                </a:lnTo>
                <a:close/>
              </a:path>
              <a:path w="703579" h="258444">
                <a:moveTo>
                  <a:pt x="693991" y="253466"/>
                </a:moveTo>
                <a:lnTo>
                  <a:pt x="9525" y="253466"/>
                </a:lnTo>
                <a:lnTo>
                  <a:pt x="9525" y="248704"/>
                </a:lnTo>
                <a:lnTo>
                  <a:pt x="693991" y="248704"/>
                </a:lnTo>
                <a:lnTo>
                  <a:pt x="693991" y="253466"/>
                </a:lnTo>
                <a:close/>
              </a:path>
              <a:path w="703579" h="258444">
                <a:moveTo>
                  <a:pt x="703516" y="253466"/>
                </a:moveTo>
                <a:lnTo>
                  <a:pt x="693991" y="253466"/>
                </a:lnTo>
                <a:lnTo>
                  <a:pt x="698753" y="248704"/>
                </a:lnTo>
                <a:lnTo>
                  <a:pt x="703516" y="248704"/>
                </a:lnTo>
                <a:lnTo>
                  <a:pt x="703516" y="253466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004779" y="2950019"/>
            <a:ext cx="3054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产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品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59111" y="3671277"/>
            <a:ext cx="921385" cy="258445"/>
          </a:xfrm>
          <a:custGeom>
            <a:avLst/>
            <a:gdLst/>
            <a:ahLst/>
            <a:cxnLst/>
            <a:rect l="l" t="t" r="r" b="b"/>
            <a:pathLst>
              <a:path w="921385" h="258445">
                <a:moveTo>
                  <a:pt x="916546" y="258229"/>
                </a:moveTo>
                <a:lnTo>
                  <a:pt x="4762" y="258229"/>
                </a:lnTo>
                <a:lnTo>
                  <a:pt x="3301" y="258000"/>
                </a:lnTo>
                <a:lnTo>
                  <a:pt x="1968" y="257327"/>
                </a:lnTo>
                <a:lnTo>
                  <a:pt x="914" y="256273"/>
                </a:lnTo>
                <a:lnTo>
                  <a:pt x="241" y="254939"/>
                </a:lnTo>
                <a:lnTo>
                  <a:pt x="0" y="253466"/>
                </a:lnTo>
                <a:lnTo>
                  <a:pt x="0" y="4762"/>
                </a:lnTo>
                <a:lnTo>
                  <a:pt x="4762" y="0"/>
                </a:lnTo>
                <a:lnTo>
                  <a:pt x="916546" y="0"/>
                </a:lnTo>
                <a:lnTo>
                  <a:pt x="921308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248704"/>
                </a:lnTo>
                <a:lnTo>
                  <a:pt x="4762" y="248704"/>
                </a:lnTo>
                <a:lnTo>
                  <a:pt x="9525" y="253466"/>
                </a:lnTo>
                <a:lnTo>
                  <a:pt x="921308" y="253466"/>
                </a:lnTo>
                <a:lnTo>
                  <a:pt x="921080" y="254939"/>
                </a:lnTo>
                <a:lnTo>
                  <a:pt x="920407" y="256273"/>
                </a:lnTo>
                <a:lnTo>
                  <a:pt x="919352" y="257327"/>
                </a:lnTo>
                <a:lnTo>
                  <a:pt x="918019" y="258000"/>
                </a:lnTo>
                <a:lnTo>
                  <a:pt x="916546" y="258229"/>
                </a:lnTo>
                <a:close/>
              </a:path>
              <a:path w="921385" h="258445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921385" h="258445">
                <a:moveTo>
                  <a:pt x="911783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911783" y="4762"/>
                </a:lnTo>
                <a:lnTo>
                  <a:pt x="911783" y="9525"/>
                </a:lnTo>
                <a:close/>
              </a:path>
              <a:path w="921385" h="258445">
                <a:moveTo>
                  <a:pt x="911783" y="253466"/>
                </a:moveTo>
                <a:lnTo>
                  <a:pt x="911783" y="4762"/>
                </a:lnTo>
                <a:lnTo>
                  <a:pt x="916546" y="9525"/>
                </a:lnTo>
                <a:lnTo>
                  <a:pt x="921308" y="9525"/>
                </a:lnTo>
                <a:lnTo>
                  <a:pt x="921308" y="248704"/>
                </a:lnTo>
                <a:lnTo>
                  <a:pt x="916546" y="248704"/>
                </a:lnTo>
                <a:lnTo>
                  <a:pt x="911783" y="253466"/>
                </a:lnTo>
                <a:close/>
              </a:path>
              <a:path w="921385" h="258445">
                <a:moveTo>
                  <a:pt x="921308" y="9525"/>
                </a:moveTo>
                <a:lnTo>
                  <a:pt x="916546" y="9525"/>
                </a:lnTo>
                <a:lnTo>
                  <a:pt x="911783" y="4762"/>
                </a:lnTo>
                <a:lnTo>
                  <a:pt x="921308" y="4762"/>
                </a:lnTo>
                <a:lnTo>
                  <a:pt x="921308" y="9525"/>
                </a:lnTo>
                <a:close/>
              </a:path>
              <a:path w="921385" h="258445">
                <a:moveTo>
                  <a:pt x="9525" y="253466"/>
                </a:moveTo>
                <a:lnTo>
                  <a:pt x="4762" y="248704"/>
                </a:lnTo>
                <a:lnTo>
                  <a:pt x="9525" y="248704"/>
                </a:lnTo>
                <a:lnTo>
                  <a:pt x="9525" y="253466"/>
                </a:lnTo>
                <a:close/>
              </a:path>
              <a:path w="921385" h="258445">
                <a:moveTo>
                  <a:pt x="911783" y="253466"/>
                </a:moveTo>
                <a:lnTo>
                  <a:pt x="9525" y="253466"/>
                </a:lnTo>
                <a:lnTo>
                  <a:pt x="9525" y="248704"/>
                </a:lnTo>
                <a:lnTo>
                  <a:pt x="911783" y="248704"/>
                </a:lnTo>
                <a:lnTo>
                  <a:pt x="911783" y="253466"/>
                </a:lnTo>
                <a:close/>
              </a:path>
              <a:path w="921385" h="258445">
                <a:moveTo>
                  <a:pt x="921308" y="253466"/>
                </a:moveTo>
                <a:lnTo>
                  <a:pt x="911783" y="253466"/>
                </a:lnTo>
                <a:lnTo>
                  <a:pt x="916546" y="248704"/>
                </a:lnTo>
                <a:lnTo>
                  <a:pt x="921308" y="248704"/>
                </a:lnTo>
                <a:lnTo>
                  <a:pt x="921308" y="253466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642614" y="3705250"/>
            <a:ext cx="58483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底部背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光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55009" y="1522806"/>
            <a:ext cx="1104265" cy="569595"/>
          </a:xfrm>
          <a:custGeom>
            <a:avLst/>
            <a:gdLst/>
            <a:ahLst/>
            <a:cxnLst/>
            <a:rect l="l" t="t" r="r" b="b"/>
            <a:pathLst>
              <a:path w="1104264" h="569594">
                <a:moveTo>
                  <a:pt x="1099096" y="569531"/>
                </a:moveTo>
                <a:lnTo>
                  <a:pt x="4762" y="569531"/>
                </a:lnTo>
                <a:lnTo>
                  <a:pt x="3289" y="569302"/>
                </a:lnTo>
                <a:lnTo>
                  <a:pt x="1968" y="568629"/>
                </a:lnTo>
                <a:lnTo>
                  <a:pt x="914" y="567575"/>
                </a:lnTo>
                <a:lnTo>
                  <a:pt x="228" y="566242"/>
                </a:lnTo>
                <a:lnTo>
                  <a:pt x="0" y="564769"/>
                </a:lnTo>
                <a:lnTo>
                  <a:pt x="0" y="4762"/>
                </a:lnTo>
                <a:lnTo>
                  <a:pt x="4762" y="0"/>
                </a:lnTo>
                <a:lnTo>
                  <a:pt x="1099096" y="0"/>
                </a:lnTo>
                <a:lnTo>
                  <a:pt x="1103858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560006"/>
                </a:lnTo>
                <a:lnTo>
                  <a:pt x="4762" y="560006"/>
                </a:lnTo>
                <a:lnTo>
                  <a:pt x="9525" y="564769"/>
                </a:lnTo>
                <a:lnTo>
                  <a:pt x="1103858" y="564769"/>
                </a:lnTo>
                <a:lnTo>
                  <a:pt x="1103617" y="566242"/>
                </a:lnTo>
                <a:lnTo>
                  <a:pt x="1102944" y="567575"/>
                </a:lnTo>
                <a:lnTo>
                  <a:pt x="1101890" y="568629"/>
                </a:lnTo>
                <a:lnTo>
                  <a:pt x="1100556" y="569302"/>
                </a:lnTo>
                <a:lnTo>
                  <a:pt x="1099096" y="569531"/>
                </a:lnTo>
                <a:close/>
              </a:path>
              <a:path w="1104264" h="569594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104264" h="569594">
                <a:moveTo>
                  <a:pt x="1094333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94333" y="4762"/>
                </a:lnTo>
                <a:lnTo>
                  <a:pt x="1094333" y="9525"/>
                </a:lnTo>
                <a:close/>
              </a:path>
              <a:path w="1104264" h="569594">
                <a:moveTo>
                  <a:pt x="1094333" y="564769"/>
                </a:moveTo>
                <a:lnTo>
                  <a:pt x="1094333" y="4762"/>
                </a:lnTo>
                <a:lnTo>
                  <a:pt x="1099096" y="9525"/>
                </a:lnTo>
                <a:lnTo>
                  <a:pt x="1103858" y="9525"/>
                </a:lnTo>
                <a:lnTo>
                  <a:pt x="1103858" y="560006"/>
                </a:lnTo>
                <a:lnTo>
                  <a:pt x="1099096" y="560006"/>
                </a:lnTo>
                <a:lnTo>
                  <a:pt x="1094333" y="564769"/>
                </a:lnTo>
                <a:close/>
              </a:path>
              <a:path w="1104264" h="569594">
                <a:moveTo>
                  <a:pt x="1103858" y="9525"/>
                </a:moveTo>
                <a:lnTo>
                  <a:pt x="1099096" y="9525"/>
                </a:lnTo>
                <a:lnTo>
                  <a:pt x="1094333" y="4762"/>
                </a:lnTo>
                <a:lnTo>
                  <a:pt x="1103858" y="4762"/>
                </a:lnTo>
                <a:lnTo>
                  <a:pt x="1103858" y="9525"/>
                </a:lnTo>
                <a:close/>
              </a:path>
              <a:path w="1104264" h="569594">
                <a:moveTo>
                  <a:pt x="9525" y="564769"/>
                </a:moveTo>
                <a:lnTo>
                  <a:pt x="4762" y="560006"/>
                </a:lnTo>
                <a:lnTo>
                  <a:pt x="9525" y="560006"/>
                </a:lnTo>
                <a:lnTo>
                  <a:pt x="9525" y="564769"/>
                </a:lnTo>
                <a:close/>
              </a:path>
              <a:path w="1104264" h="569594">
                <a:moveTo>
                  <a:pt x="1094333" y="564769"/>
                </a:moveTo>
                <a:lnTo>
                  <a:pt x="9525" y="564769"/>
                </a:lnTo>
                <a:lnTo>
                  <a:pt x="9525" y="560006"/>
                </a:lnTo>
                <a:lnTo>
                  <a:pt x="1094333" y="560006"/>
                </a:lnTo>
                <a:lnTo>
                  <a:pt x="1094333" y="564769"/>
                </a:lnTo>
                <a:close/>
              </a:path>
              <a:path w="1104264" h="569594">
                <a:moveTo>
                  <a:pt x="1103858" y="564769"/>
                </a:moveTo>
                <a:lnTo>
                  <a:pt x="1094333" y="564769"/>
                </a:lnTo>
                <a:lnTo>
                  <a:pt x="1099096" y="560006"/>
                </a:lnTo>
                <a:lnTo>
                  <a:pt x="1103858" y="560006"/>
                </a:lnTo>
                <a:lnTo>
                  <a:pt x="1103858" y="564769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94614" y="990219"/>
            <a:ext cx="4169410" cy="928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CCD2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微软雅黑" panose="020B0503020204020204" charset="-122"/>
                <a:cs typeface="微软雅黑" panose="020B0503020204020204" charset="-122"/>
              </a:rPr>
              <a:t>架设：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  <a:p>
            <a:pPr marL="3267710" marR="5080" indent="52070">
              <a:lnSpc>
                <a:spcPct val="100000"/>
              </a:lnSpc>
              <a:spcBef>
                <a:spcPts val="158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130W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黑白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相 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机</a:t>
            </a:r>
            <a:r>
              <a:rPr sz="1100" spc="-10" dirty="0">
                <a:latin typeface="Arial" panose="020B0604020202020204"/>
                <a:cs typeface="Arial" panose="020B0604020202020204"/>
              </a:rPr>
              <a:t>+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50</a:t>
            </a:r>
            <a:r>
              <a:rPr sz="1100" spc="-10" dirty="0">
                <a:latin typeface="Arial" panose="020B0604020202020204"/>
                <a:cs typeface="Arial" panose="020B0604020202020204"/>
              </a:rPr>
              <a:t>mm</a:t>
            </a:r>
            <a:r>
              <a:rPr sz="1100" dirty="0">
                <a:latin typeface="微软雅黑" panose="020B0503020204020204" charset="-122"/>
                <a:cs typeface="微软雅黑" panose="020B0503020204020204" charset="-122"/>
              </a:rPr>
              <a:t>镜</a:t>
            </a:r>
            <a:r>
              <a:rPr sz="1100" spc="5" dirty="0">
                <a:latin typeface="微软雅黑" panose="020B0503020204020204" charset="-122"/>
                <a:cs typeface="微软雅黑" panose="020B0503020204020204" charset="-122"/>
              </a:rPr>
              <a:t>头</a:t>
            </a:r>
            <a:endParaRPr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117587" y="4265002"/>
          <a:ext cx="2659380" cy="2309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5040"/>
                <a:gridCol w="1685289"/>
              </a:tblGrid>
              <a:tr h="385445">
                <a:tc gridSpan="2">
                  <a:txBody>
                    <a:bodyPr/>
                    <a:lstStyle/>
                    <a:p>
                      <a:pPr marL="63055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800" b="1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镜头相机参</a:t>
                      </a:r>
                      <a:r>
                        <a:rPr sz="1800" b="1" spc="-10" dirty="0"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数</a:t>
                      </a:r>
                      <a:endParaRPr sz="1800"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品牌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海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像素数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130W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FOV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40*30mm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像素分辨率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0.03mm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光源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背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光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颜色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白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色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倍率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0.125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049659" y="643801"/>
          <a:ext cx="6246495" cy="5781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10"/>
                <a:gridCol w="1340485"/>
                <a:gridCol w="3567429"/>
                <a:gridCol w="795020"/>
              </a:tblGrid>
              <a:tr h="42100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800" b="1" spc="-2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CCD2</a:t>
                      </a:r>
                      <a:r>
                        <a:rPr sz="1800" b="1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b="1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成像效果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F95E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984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序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缺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陷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图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片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评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估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11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注塑件外圆毛刺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可检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测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25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注塑件外圆无毛刺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（ok对比）</a:t>
                      </a:r>
                      <a:endParaRPr sz="12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31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备</a:t>
                      </a:r>
                      <a:r>
                        <a:rPr sz="14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注</a:t>
                      </a:r>
                      <a:endParaRPr sz="14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700" marR="1143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此架设为缺陷检测单工位架设，考虑到产品缺陷位置不固定，只给出</a:t>
                      </a: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单 </a:t>
                      </a:r>
                      <a:r>
                        <a:rPr sz="11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工位尺寸图，如要增加其他工位可根据此架构实现</a:t>
                      </a:r>
                      <a:r>
                        <a:rPr sz="1100" spc="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。</a:t>
                      </a:r>
                      <a:endParaRPr sz="11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3269942" y="1882139"/>
            <a:ext cx="304158" cy="61804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242413" y="188192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56713" y="188233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71013" y="188274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585313" y="188316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99613" y="188357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813913" y="188399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928213" y="188440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042513" y="188481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156813" y="1885232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271100" y="188564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385400" y="188605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499700" y="1872030"/>
            <a:ext cx="14604" cy="29209"/>
          </a:xfrm>
          <a:custGeom>
            <a:avLst/>
            <a:gdLst/>
            <a:ahLst/>
            <a:cxnLst/>
            <a:rect l="l" t="t" r="r" b="b"/>
            <a:pathLst>
              <a:path w="14604" h="29210">
                <a:moveTo>
                  <a:pt x="13982" y="28625"/>
                </a:moveTo>
                <a:lnTo>
                  <a:pt x="0" y="28575"/>
                </a:lnTo>
                <a:lnTo>
                  <a:pt x="101" y="0"/>
                </a:lnTo>
                <a:lnTo>
                  <a:pt x="14084" y="50"/>
                </a:lnTo>
                <a:lnTo>
                  <a:pt x="13982" y="28625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244595" y="3044951"/>
            <a:ext cx="408940" cy="125095"/>
          </a:xfrm>
          <a:custGeom>
            <a:avLst/>
            <a:gdLst/>
            <a:ahLst/>
            <a:cxnLst/>
            <a:rect l="l" t="t" r="r" b="b"/>
            <a:pathLst>
              <a:path w="408939" h="125094">
                <a:moveTo>
                  <a:pt x="0" y="0"/>
                </a:moveTo>
                <a:lnTo>
                  <a:pt x="408431" y="0"/>
                </a:lnTo>
                <a:lnTo>
                  <a:pt x="408431" y="124968"/>
                </a:lnTo>
                <a:lnTo>
                  <a:pt x="0" y="1249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238411" y="3038817"/>
            <a:ext cx="421005" cy="137160"/>
          </a:xfrm>
          <a:custGeom>
            <a:avLst/>
            <a:gdLst/>
            <a:ahLst/>
            <a:cxnLst/>
            <a:rect l="l" t="t" r="r" b="b"/>
            <a:pathLst>
              <a:path w="421004" h="137160">
                <a:moveTo>
                  <a:pt x="420877" y="136766"/>
                </a:moveTo>
                <a:lnTo>
                  <a:pt x="0" y="136766"/>
                </a:lnTo>
                <a:lnTo>
                  <a:pt x="0" y="0"/>
                </a:lnTo>
                <a:lnTo>
                  <a:pt x="420877" y="0"/>
                </a:lnTo>
                <a:lnTo>
                  <a:pt x="420877" y="6350"/>
                </a:lnTo>
                <a:lnTo>
                  <a:pt x="12700" y="6350"/>
                </a:lnTo>
                <a:lnTo>
                  <a:pt x="6350" y="12700"/>
                </a:lnTo>
                <a:lnTo>
                  <a:pt x="12700" y="12700"/>
                </a:lnTo>
                <a:lnTo>
                  <a:pt x="12700" y="124066"/>
                </a:lnTo>
                <a:lnTo>
                  <a:pt x="6350" y="124066"/>
                </a:lnTo>
                <a:lnTo>
                  <a:pt x="12700" y="130416"/>
                </a:lnTo>
                <a:lnTo>
                  <a:pt x="420877" y="130416"/>
                </a:lnTo>
                <a:lnTo>
                  <a:pt x="420877" y="136766"/>
                </a:lnTo>
                <a:close/>
              </a:path>
              <a:path w="421004" h="137160">
                <a:moveTo>
                  <a:pt x="12700" y="12700"/>
                </a:moveTo>
                <a:lnTo>
                  <a:pt x="6350" y="12700"/>
                </a:lnTo>
                <a:lnTo>
                  <a:pt x="12700" y="6350"/>
                </a:lnTo>
                <a:lnTo>
                  <a:pt x="12700" y="12700"/>
                </a:lnTo>
                <a:close/>
              </a:path>
              <a:path w="421004" h="137160">
                <a:moveTo>
                  <a:pt x="408177" y="12700"/>
                </a:moveTo>
                <a:lnTo>
                  <a:pt x="12700" y="12700"/>
                </a:lnTo>
                <a:lnTo>
                  <a:pt x="12700" y="6350"/>
                </a:lnTo>
                <a:lnTo>
                  <a:pt x="408177" y="6350"/>
                </a:lnTo>
                <a:lnTo>
                  <a:pt x="408177" y="12700"/>
                </a:lnTo>
                <a:close/>
              </a:path>
              <a:path w="421004" h="137160">
                <a:moveTo>
                  <a:pt x="408177" y="130416"/>
                </a:moveTo>
                <a:lnTo>
                  <a:pt x="408177" y="6350"/>
                </a:lnTo>
                <a:lnTo>
                  <a:pt x="414527" y="12700"/>
                </a:lnTo>
                <a:lnTo>
                  <a:pt x="420877" y="12700"/>
                </a:lnTo>
                <a:lnTo>
                  <a:pt x="420877" y="124066"/>
                </a:lnTo>
                <a:lnTo>
                  <a:pt x="414527" y="124066"/>
                </a:lnTo>
                <a:lnTo>
                  <a:pt x="408177" y="130416"/>
                </a:lnTo>
                <a:close/>
              </a:path>
              <a:path w="421004" h="137160">
                <a:moveTo>
                  <a:pt x="420877" y="12700"/>
                </a:moveTo>
                <a:lnTo>
                  <a:pt x="414527" y="12700"/>
                </a:lnTo>
                <a:lnTo>
                  <a:pt x="408177" y="6350"/>
                </a:lnTo>
                <a:lnTo>
                  <a:pt x="420877" y="6350"/>
                </a:lnTo>
                <a:lnTo>
                  <a:pt x="420877" y="12700"/>
                </a:lnTo>
                <a:close/>
              </a:path>
              <a:path w="421004" h="137160">
                <a:moveTo>
                  <a:pt x="12700" y="130416"/>
                </a:moveTo>
                <a:lnTo>
                  <a:pt x="6350" y="124066"/>
                </a:lnTo>
                <a:lnTo>
                  <a:pt x="12700" y="124066"/>
                </a:lnTo>
                <a:lnTo>
                  <a:pt x="12700" y="130416"/>
                </a:lnTo>
                <a:close/>
              </a:path>
              <a:path w="421004" h="137160">
                <a:moveTo>
                  <a:pt x="408177" y="130416"/>
                </a:moveTo>
                <a:lnTo>
                  <a:pt x="12700" y="130416"/>
                </a:lnTo>
                <a:lnTo>
                  <a:pt x="12700" y="124066"/>
                </a:lnTo>
                <a:lnTo>
                  <a:pt x="408177" y="124066"/>
                </a:lnTo>
                <a:lnTo>
                  <a:pt x="408177" y="130416"/>
                </a:lnTo>
                <a:close/>
              </a:path>
              <a:path w="421004" h="137160">
                <a:moveTo>
                  <a:pt x="420877" y="130416"/>
                </a:moveTo>
                <a:lnTo>
                  <a:pt x="408177" y="130416"/>
                </a:lnTo>
                <a:lnTo>
                  <a:pt x="414527" y="124066"/>
                </a:lnTo>
                <a:lnTo>
                  <a:pt x="420877" y="124066"/>
                </a:lnTo>
                <a:lnTo>
                  <a:pt x="420877" y="130416"/>
                </a:lnTo>
                <a:close/>
              </a:path>
            </a:pathLst>
          </a:custGeom>
          <a:solidFill>
            <a:srgbClr val="446C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088438" y="375348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202738" y="375389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317038" y="375431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431338" y="375472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545626" y="375513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659926" y="375555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774226" y="375596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888526" y="375638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002826" y="375679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117126" y="375720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231426" y="375761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345726" y="3743591"/>
            <a:ext cx="14604" cy="29209"/>
          </a:xfrm>
          <a:custGeom>
            <a:avLst/>
            <a:gdLst/>
            <a:ahLst/>
            <a:cxnLst/>
            <a:rect l="l" t="t" r="r" b="b"/>
            <a:pathLst>
              <a:path w="14604" h="29210">
                <a:moveTo>
                  <a:pt x="13982" y="28625"/>
                </a:moveTo>
                <a:lnTo>
                  <a:pt x="0" y="28575"/>
                </a:lnTo>
                <a:lnTo>
                  <a:pt x="101" y="0"/>
                </a:lnTo>
                <a:lnTo>
                  <a:pt x="14084" y="50"/>
                </a:lnTo>
                <a:lnTo>
                  <a:pt x="13982" y="28625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095182" y="318756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209482" y="318797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323782" y="318838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438082" y="3188798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552382" y="318921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666682" y="318963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780982" y="319003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895282" y="319045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009582" y="3190862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123882" y="319128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26" y="0"/>
                </a:lnTo>
              </a:path>
            </a:pathLst>
          </a:custGeom>
          <a:ln w="28879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238169" y="319169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839" y="0"/>
                </a:lnTo>
              </a:path>
            </a:pathLst>
          </a:custGeom>
          <a:ln w="28892">
            <a:solidFill>
              <a:srgbClr val="5F9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352469" y="3177667"/>
            <a:ext cx="14604" cy="29209"/>
          </a:xfrm>
          <a:custGeom>
            <a:avLst/>
            <a:gdLst/>
            <a:ahLst/>
            <a:cxnLst/>
            <a:rect l="l" t="t" r="r" b="b"/>
            <a:pathLst>
              <a:path w="14604" h="29210">
                <a:moveTo>
                  <a:pt x="13982" y="28625"/>
                </a:moveTo>
                <a:lnTo>
                  <a:pt x="0" y="28574"/>
                </a:lnTo>
                <a:lnTo>
                  <a:pt x="114" y="0"/>
                </a:lnTo>
                <a:lnTo>
                  <a:pt x="14084" y="50"/>
                </a:lnTo>
                <a:lnTo>
                  <a:pt x="13982" y="28625"/>
                </a:lnTo>
                <a:close/>
              </a:path>
            </a:pathLst>
          </a:custGeom>
          <a:solidFill>
            <a:srgbClr val="5F9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778507" y="2506979"/>
            <a:ext cx="1007744" cy="280670"/>
          </a:xfrm>
          <a:custGeom>
            <a:avLst/>
            <a:gdLst/>
            <a:ahLst/>
            <a:cxnLst/>
            <a:rect l="l" t="t" r="r" b="b"/>
            <a:pathLst>
              <a:path w="1007744" h="280669">
                <a:moveTo>
                  <a:pt x="0" y="0"/>
                </a:moveTo>
                <a:lnTo>
                  <a:pt x="1007363" y="0"/>
                </a:lnTo>
                <a:lnTo>
                  <a:pt x="1007363" y="280416"/>
                </a:lnTo>
                <a:lnTo>
                  <a:pt x="0" y="28041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774126" y="2501976"/>
            <a:ext cx="1017269" cy="290195"/>
          </a:xfrm>
          <a:custGeom>
            <a:avLst/>
            <a:gdLst/>
            <a:ahLst/>
            <a:cxnLst/>
            <a:rect l="l" t="t" r="r" b="b"/>
            <a:pathLst>
              <a:path w="1017269" h="290194">
                <a:moveTo>
                  <a:pt x="1012190" y="289763"/>
                </a:moveTo>
                <a:lnTo>
                  <a:pt x="4762" y="289763"/>
                </a:lnTo>
                <a:lnTo>
                  <a:pt x="3289" y="289521"/>
                </a:lnTo>
                <a:lnTo>
                  <a:pt x="1968" y="288848"/>
                </a:lnTo>
                <a:lnTo>
                  <a:pt x="914" y="287794"/>
                </a:lnTo>
                <a:lnTo>
                  <a:pt x="241" y="286473"/>
                </a:lnTo>
                <a:lnTo>
                  <a:pt x="0" y="285000"/>
                </a:lnTo>
                <a:lnTo>
                  <a:pt x="0" y="4762"/>
                </a:lnTo>
                <a:lnTo>
                  <a:pt x="4762" y="0"/>
                </a:lnTo>
                <a:lnTo>
                  <a:pt x="1012190" y="0"/>
                </a:lnTo>
                <a:lnTo>
                  <a:pt x="1016952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280238"/>
                </a:lnTo>
                <a:lnTo>
                  <a:pt x="4762" y="280238"/>
                </a:lnTo>
                <a:lnTo>
                  <a:pt x="9525" y="285000"/>
                </a:lnTo>
                <a:lnTo>
                  <a:pt x="1016952" y="285000"/>
                </a:lnTo>
                <a:lnTo>
                  <a:pt x="1016723" y="286473"/>
                </a:lnTo>
                <a:lnTo>
                  <a:pt x="1016050" y="287794"/>
                </a:lnTo>
                <a:lnTo>
                  <a:pt x="1014996" y="288848"/>
                </a:lnTo>
                <a:lnTo>
                  <a:pt x="1013663" y="289521"/>
                </a:lnTo>
                <a:lnTo>
                  <a:pt x="1012190" y="289763"/>
                </a:lnTo>
                <a:close/>
              </a:path>
              <a:path w="1017269" h="290194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17269" h="290194">
                <a:moveTo>
                  <a:pt x="1007427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07427" y="4762"/>
                </a:lnTo>
                <a:lnTo>
                  <a:pt x="1007427" y="9525"/>
                </a:lnTo>
                <a:close/>
              </a:path>
              <a:path w="1017269" h="290194">
                <a:moveTo>
                  <a:pt x="1007427" y="285000"/>
                </a:moveTo>
                <a:lnTo>
                  <a:pt x="1007427" y="4762"/>
                </a:lnTo>
                <a:lnTo>
                  <a:pt x="1012190" y="9525"/>
                </a:lnTo>
                <a:lnTo>
                  <a:pt x="1016952" y="9525"/>
                </a:lnTo>
                <a:lnTo>
                  <a:pt x="1016952" y="280238"/>
                </a:lnTo>
                <a:lnTo>
                  <a:pt x="1012190" y="280238"/>
                </a:lnTo>
                <a:lnTo>
                  <a:pt x="1007427" y="285000"/>
                </a:lnTo>
                <a:close/>
              </a:path>
              <a:path w="1017269" h="290194">
                <a:moveTo>
                  <a:pt x="1016952" y="9525"/>
                </a:moveTo>
                <a:lnTo>
                  <a:pt x="1012190" y="9525"/>
                </a:lnTo>
                <a:lnTo>
                  <a:pt x="1007427" y="4762"/>
                </a:lnTo>
                <a:lnTo>
                  <a:pt x="1016952" y="4762"/>
                </a:lnTo>
                <a:lnTo>
                  <a:pt x="1016952" y="9525"/>
                </a:lnTo>
                <a:close/>
              </a:path>
              <a:path w="1017269" h="290194">
                <a:moveTo>
                  <a:pt x="9525" y="285000"/>
                </a:moveTo>
                <a:lnTo>
                  <a:pt x="4762" y="280238"/>
                </a:lnTo>
                <a:lnTo>
                  <a:pt x="9525" y="280238"/>
                </a:lnTo>
                <a:lnTo>
                  <a:pt x="9525" y="285000"/>
                </a:lnTo>
                <a:close/>
              </a:path>
              <a:path w="1017269" h="290194">
                <a:moveTo>
                  <a:pt x="1007427" y="285000"/>
                </a:moveTo>
                <a:lnTo>
                  <a:pt x="9525" y="285000"/>
                </a:lnTo>
                <a:lnTo>
                  <a:pt x="9525" y="280238"/>
                </a:lnTo>
                <a:lnTo>
                  <a:pt x="1007427" y="280238"/>
                </a:lnTo>
                <a:lnTo>
                  <a:pt x="1007427" y="285000"/>
                </a:lnTo>
                <a:close/>
              </a:path>
              <a:path w="1017269" h="290194">
                <a:moveTo>
                  <a:pt x="1016952" y="285000"/>
                </a:moveTo>
                <a:lnTo>
                  <a:pt x="1007427" y="285000"/>
                </a:lnTo>
                <a:lnTo>
                  <a:pt x="1012190" y="280238"/>
                </a:lnTo>
                <a:lnTo>
                  <a:pt x="1016952" y="280238"/>
                </a:lnTo>
                <a:lnTo>
                  <a:pt x="1016952" y="285000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/>
          <p:nvPr/>
        </p:nvSpPr>
        <p:spPr>
          <a:xfrm>
            <a:off x="1778507" y="2535948"/>
            <a:ext cx="1007744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440</a:t>
            </a:r>
            <a:r>
              <a:rPr sz="1100" spc="-5" dirty="0">
                <a:latin typeface="微软雅黑" panose="020B0503020204020204" charset="-122"/>
                <a:cs typeface="微软雅黑" panose="020B0503020204020204" charset="-122"/>
              </a:rPr>
              <a:t>±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50mm</a:t>
            </a:r>
            <a:endParaRPr sz="11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2688005" y="3201695"/>
            <a:ext cx="85725" cy="551815"/>
          </a:xfrm>
          <a:custGeom>
            <a:avLst/>
            <a:gdLst/>
            <a:ahLst/>
            <a:cxnLst/>
            <a:rect l="l" t="t" r="r" b="b"/>
            <a:pathLst>
              <a:path w="85725" h="551814">
                <a:moveTo>
                  <a:pt x="28575" y="85725"/>
                </a:moveTo>
                <a:lnTo>
                  <a:pt x="0" y="85725"/>
                </a:lnTo>
                <a:lnTo>
                  <a:pt x="42862" y="0"/>
                </a:lnTo>
                <a:lnTo>
                  <a:pt x="75012" y="64300"/>
                </a:lnTo>
                <a:lnTo>
                  <a:pt x="28575" y="64300"/>
                </a:lnTo>
                <a:lnTo>
                  <a:pt x="28575" y="85725"/>
                </a:lnTo>
                <a:close/>
              </a:path>
              <a:path w="85725" h="551814">
                <a:moveTo>
                  <a:pt x="57150" y="486892"/>
                </a:moveTo>
                <a:lnTo>
                  <a:pt x="28575" y="486892"/>
                </a:lnTo>
                <a:lnTo>
                  <a:pt x="28575" y="64300"/>
                </a:lnTo>
                <a:lnTo>
                  <a:pt x="57150" y="64300"/>
                </a:lnTo>
                <a:lnTo>
                  <a:pt x="57150" y="486892"/>
                </a:lnTo>
                <a:close/>
              </a:path>
              <a:path w="85725" h="551814">
                <a:moveTo>
                  <a:pt x="85725" y="85725"/>
                </a:moveTo>
                <a:lnTo>
                  <a:pt x="57150" y="85725"/>
                </a:lnTo>
                <a:lnTo>
                  <a:pt x="57150" y="64300"/>
                </a:lnTo>
                <a:lnTo>
                  <a:pt x="75012" y="64300"/>
                </a:lnTo>
                <a:lnTo>
                  <a:pt x="85725" y="85725"/>
                </a:lnTo>
                <a:close/>
              </a:path>
              <a:path w="85725" h="551814">
                <a:moveTo>
                  <a:pt x="42862" y="551192"/>
                </a:moveTo>
                <a:lnTo>
                  <a:pt x="0" y="465467"/>
                </a:lnTo>
                <a:lnTo>
                  <a:pt x="28575" y="465467"/>
                </a:lnTo>
                <a:lnTo>
                  <a:pt x="28575" y="486892"/>
                </a:lnTo>
                <a:lnTo>
                  <a:pt x="75012" y="486892"/>
                </a:lnTo>
                <a:lnTo>
                  <a:pt x="42862" y="551192"/>
                </a:lnTo>
                <a:close/>
              </a:path>
              <a:path w="85725" h="551814">
                <a:moveTo>
                  <a:pt x="75012" y="486892"/>
                </a:moveTo>
                <a:lnTo>
                  <a:pt x="57150" y="486892"/>
                </a:lnTo>
                <a:lnTo>
                  <a:pt x="57150" y="465467"/>
                </a:lnTo>
                <a:lnTo>
                  <a:pt x="85725" y="465467"/>
                </a:lnTo>
                <a:lnTo>
                  <a:pt x="75012" y="48689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868423" y="3418332"/>
            <a:ext cx="862965" cy="302260"/>
          </a:xfrm>
          <a:custGeom>
            <a:avLst/>
            <a:gdLst/>
            <a:ahLst/>
            <a:cxnLst/>
            <a:rect l="l" t="t" r="r" b="b"/>
            <a:pathLst>
              <a:path w="862964" h="302260">
                <a:moveTo>
                  <a:pt x="0" y="0"/>
                </a:moveTo>
                <a:lnTo>
                  <a:pt x="862584" y="0"/>
                </a:lnTo>
                <a:lnTo>
                  <a:pt x="862584" y="301751"/>
                </a:lnTo>
                <a:lnTo>
                  <a:pt x="0" y="30175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863255" y="3413366"/>
            <a:ext cx="872490" cy="312420"/>
          </a:xfrm>
          <a:custGeom>
            <a:avLst/>
            <a:gdLst/>
            <a:ahLst/>
            <a:cxnLst/>
            <a:rect l="l" t="t" r="r" b="b"/>
            <a:pathLst>
              <a:path w="872489" h="312420">
                <a:moveTo>
                  <a:pt x="867613" y="311886"/>
                </a:moveTo>
                <a:lnTo>
                  <a:pt x="4762" y="311886"/>
                </a:lnTo>
                <a:lnTo>
                  <a:pt x="3289" y="311645"/>
                </a:lnTo>
                <a:lnTo>
                  <a:pt x="1955" y="310972"/>
                </a:lnTo>
                <a:lnTo>
                  <a:pt x="914" y="309918"/>
                </a:lnTo>
                <a:lnTo>
                  <a:pt x="228" y="308597"/>
                </a:lnTo>
                <a:lnTo>
                  <a:pt x="0" y="307124"/>
                </a:lnTo>
                <a:lnTo>
                  <a:pt x="0" y="4762"/>
                </a:lnTo>
                <a:lnTo>
                  <a:pt x="4762" y="0"/>
                </a:lnTo>
                <a:lnTo>
                  <a:pt x="867613" y="0"/>
                </a:lnTo>
                <a:lnTo>
                  <a:pt x="87237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302361"/>
                </a:lnTo>
                <a:lnTo>
                  <a:pt x="4762" y="302361"/>
                </a:lnTo>
                <a:lnTo>
                  <a:pt x="9525" y="307124"/>
                </a:lnTo>
                <a:lnTo>
                  <a:pt x="872375" y="307124"/>
                </a:lnTo>
                <a:lnTo>
                  <a:pt x="872147" y="308597"/>
                </a:lnTo>
                <a:lnTo>
                  <a:pt x="871461" y="309918"/>
                </a:lnTo>
                <a:lnTo>
                  <a:pt x="870407" y="310972"/>
                </a:lnTo>
                <a:lnTo>
                  <a:pt x="869086" y="311645"/>
                </a:lnTo>
                <a:lnTo>
                  <a:pt x="867613" y="311886"/>
                </a:lnTo>
                <a:close/>
              </a:path>
              <a:path w="872489" h="31242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872489" h="312420">
                <a:moveTo>
                  <a:pt x="86285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862850" y="4762"/>
                </a:lnTo>
                <a:lnTo>
                  <a:pt x="862850" y="9525"/>
                </a:lnTo>
                <a:close/>
              </a:path>
              <a:path w="872489" h="312420">
                <a:moveTo>
                  <a:pt x="862850" y="307124"/>
                </a:moveTo>
                <a:lnTo>
                  <a:pt x="862850" y="4762"/>
                </a:lnTo>
                <a:lnTo>
                  <a:pt x="867613" y="9525"/>
                </a:lnTo>
                <a:lnTo>
                  <a:pt x="872375" y="9525"/>
                </a:lnTo>
                <a:lnTo>
                  <a:pt x="872375" y="302361"/>
                </a:lnTo>
                <a:lnTo>
                  <a:pt x="867613" y="302361"/>
                </a:lnTo>
                <a:lnTo>
                  <a:pt x="862850" y="307124"/>
                </a:lnTo>
                <a:close/>
              </a:path>
              <a:path w="872489" h="312420">
                <a:moveTo>
                  <a:pt x="872375" y="9525"/>
                </a:moveTo>
                <a:lnTo>
                  <a:pt x="867613" y="9525"/>
                </a:lnTo>
                <a:lnTo>
                  <a:pt x="862850" y="4762"/>
                </a:lnTo>
                <a:lnTo>
                  <a:pt x="872375" y="4762"/>
                </a:lnTo>
                <a:lnTo>
                  <a:pt x="872375" y="9525"/>
                </a:lnTo>
                <a:close/>
              </a:path>
              <a:path w="872489" h="312420">
                <a:moveTo>
                  <a:pt x="9525" y="307124"/>
                </a:moveTo>
                <a:lnTo>
                  <a:pt x="4762" y="302361"/>
                </a:lnTo>
                <a:lnTo>
                  <a:pt x="9525" y="302361"/>
                </a:lnTo>
                <a:lnTo>
                  <a:pt x="9525" y="307124"/>
                </a:lnTo>
                <a:close/>
              </a:path>
              <a:path w="872489" h="312420">
                <a:moveTo>
                  <a:pt x="862850" y="307124"/>
                </a:moveTo>
                <a:lnTo>
                  <a:pt x="9525" y="307124"/>
                </a:lnTo>
                <a:lnTo>
                  <a:pt x="9525" y="302361"/>
                </a:lnTo>
                <a:lnTo>
                  <a:pt x="862850" y="302361"/>
                </a:lnTo>
                <a:lnTo>
                  <a:pt x="862850" y="307124"/>
                </a:lnTo>
                <a:close/>
              </a:path>
              <a:path w="872489" h="312420">
                <a:moveTo>
                  <a:pt x="872375" y="307124"/>
                </a:moveTo>
                <a:lnTo>
                  <a:pt x="862850" y="307124"/>
                </a:lnTo>
                <a:lnTo>
                  <a:pt x="867613" y="302361"/>
                </a:lnTo>
                <a:lnTo>
                  <a:pt x="872375" y="302361"/>
                </a:lnTo>
                <a:lnTo>
                  <a:pt x="872375" y="307124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1868423" y="3447338"/>
            <a:ext cx="86296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" panose="020B0604020202020204"/>
                <a:cs typeface="Arial" panose="020B0604020202020204"/>
              </a:rPr>
              <a:t>60</a:t>
            </a:r>
            <a:r>
              <a:rPr sz="1100" spc="-5" dirty="0">
                <a:latin typeface="微软雅黑" panose="020B0503020204020204" charset="-122"/>
                <a:cs typeface="微软雅黑" panose="020B0503020204020204" charset="-122"/>
              </a:rPr>
              <a:t>±</a:t>
            </a:r>
            <a:r>
              <a:rPr sz="1100" spc="-5" dirty="0">
                <a:latin typeface="Arial" panose="020B0604020202020204"/>
                <a:cs typeface="Arial" panose="020B0604020202020204"/>
              </a:rPr>
              <a:t>10mm</a:t>
            </a:r>
            <a:endParaRPr sz="11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794279" y="1886369"/>
            <a:ext cx="85725" cy="1886585"/>
          </a:xfrm>
          <a:custGeom>
            <a:avLst/>
            <a:gdLst/>
            <a:ahLst/>
            <a:cxnLst/>
            <a:rect l="l" t="t" r="r" b="b"/>
            <a:pathLst>
              <a:path w="85725" h="1886585">
                <a:moveTo>
                  <a:pt x="28575" y="85724"/>
                </a:moveTo>
                <a:lnTo>
                  <a:pt x="0" y="85724"/>
                </a:lnTo>
                <a:lnTo>
                  <a:pt x="42862" y="0"/>
                </a:lnTo>
                <a:lnTo>
                  <a:pt x="75006" y="64287"/>
                </a:lnTo>
                <a:lnTo>
                  <a:pt x="28575" y="64287"/>
                </a:lnTo>
                <a:lnTo>
                  <a:pt x="28575" y="85724"/>
                </a:lnTo>
                <a:close/>
              </a:path>
              <a:path w="85725" h="1886585">
                <a:moveTo>
                  <a:pt x="57150" y="1822170"/>
                </a:moveTo>
                <a:lnTo>
                  <a:pt x="28575" y="1822170"/>
                </a:lnTo>
                <a:lnTo>
                  <a:pt x="28575" y="64287"/>
                </a:lnTo>
                <a:lnTo>
                  <a:pt x="57150" y="64287"/>
                </a:lnTo>
                <a:lnTo>
                  <a:pt x="57150" y="1822170"/>
                </a:lnTo>
                <a:close/>
              </a:path>
              <a:path w="85725" h="1886585">
                <a:moveTo>
                  <a:pt x="85725" y="85724"/>
                </a:moveTo>
                <a:lnTo>
                  <a:pt x="57150" y="85724"/>
                </a:lnTo>
                <a:lnTo>
                  <a:pt x="57150" y="64287"/>
                </a:lnTo>
                <a:lnTo>
                  <a:pt x="75006" y="64287"/>
                </a:lnTo>
                <a:lnTo>
                  <a:pt x="85725" y="85724"/>
                </a:lnTo>
                <a:close/>
              </a:path>
              <a:path w="85725" h="1886585">
                <a:moveTo>
                  <a:pt x="42862" y="1886457"/>
                </a:moveTo>
                <a:lnTo>
                  <a:pt x="0" y="1800732"/>
                </a:lnTo>
                <a:lnTo>
                  <a:pt x="28575" y="1800732"/>
                </a:lnTo>
                <a:lnTo>
                  <a:pt x="28575" y="1822170"/>
                </a:lnTo>
                <a:lnTo>
                  <a:pt x="75006" y="1822170"/>
                </a:lnTo>
                <a:lnTo>
                  <a:pt x="42862" y="1886457"/>
                </a:lnTo>
                <a:close/>
              </a:path>
              <a:path w="85725" h="1886585">
                <a:moveTo>
                  <a:pt x="75006" y="1822170"/>
                </a:moveTo>
                <a:lnTo>
                  <a:pt x="57150" y="1822170"/>
                </a:lnTo>
                <a:lnTo>
                  <a:pt x="57150" y="1800732"/>
                </a:lnTo>
                <a:lnTo>
                  <a:pt x="85725" y="1800732"/>
                </a:lnTo>
                <a:lnTo>
                  <a:pt x="75006" y="1822170"/>
                </a:lnTo>
                <a:close/>
              </a:path>
            </a:pathLst>
          </a:custGeom>
          <a:solidFill>
            <a:srgbClr val="EB5F7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397251" y="3800855"/>
            <a:ext cx="1028700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399167" y="3797427"/>
            <a:ext cx="208661" cy="1694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652939" y="3031591"/>
            <a:ext cx="214312" cy="873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553231" y="2124201"/>
            <a:ext cx="214299" cy="873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490459" y="1426463"/>
            <a:ext cx="2253996" cy="18714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490459" y="3557015"/>
            <a:ext cx="2325624" cy="19385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JjYzZmNzIzOGFjODRkYzY2OWJlYWI4YWEyOWNkODAifQ=="/>
  <p:tag name="commondata" val="eyJoZGlkIjoiNTQwZmI4YTliYzc1OGM5MGJkYzZhODhjODY1MDE4ZjE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1768</Words>
  <Application>WPS 演示</Application>
  <PresentationFormat>On-screen Show (4:3)</PresentationFormat>
  <Paragraphs>616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Segoe UI Semibold</vt:lpstr>
      <vt:lpstr>黑体</vt:lpstr>
      <vt:lpstr>微软雅黑</vt:lpstr>
      <vt:lpstr>Arial</vt:lpstr>
      <vt:lpstr>Lucida Sans Unicode</vt:lpstr>
      <vt:lpstr>Wingdings</vt:lpstr>
      <vt:lpstr>Times New Roman</vt:lpstr>
      <vt:lpstr>MS UI Gothic</vt:lpstr>
      <vt:lpstr>Calibri</vt:lpstr>
      <vt:lpstr>Arial Unicode MS</vt:lpstr>
      <vt:lpstr>Office Theme</vt:lpstr>
      <vt:lpstr>PowerPoint 演示文稿</vt:lpstr>
      <vt:lpstr>目	录</vt:lpstr>
      <vt:lpstr>一、项目需求明细</vt:lpstr>
      <vt:lpstr>二、设备外形及尺寸</vt:lpstr>
      <vt:lpstr>二、设备外形及尺寸</vt:lpstr>
      <vt:lpstr>二、设备外形及尺寸</vt:lpstr>
      <vt:lpstr>三、设备流程说明</vt:lpstr>
      <vt:lpstr>四、C C D 工位检测说明</vt:lpstr>
      <vt:lpstr>四、C C D 工位检测说明</vt:lpstr>
      <vt:lpstr>四、C C D 工位检测说明</vt:lpstr>
      <vt:lpstr>五、设备主要配置</vt:lpstr>
      <vt:lpstr>六、检测及参数汇总</vt:lpstr>
      <vt:lpstr>谢谢观看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博视源企划｜郑百思</cp:lastModifiedBy>
  <cp:revision>2</cp:revision>
  <dcterms:created xsi:type="dcterms:W3CDTF">2022-08-09T05:42:00Z</dcterms:created>
  <dcterms:modified xsi:type="dcterms:W3CDTF">2024-03-22T09:40:52Z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2022-04-18T16:00:00Z</vt:filetime>
  </property>
  <property fmtid="{D5CDD505-2E9C-101B-9397-08002B2CF9AE}" pid="3" name="Creator">
    <vt:lpwstr>WPS 演示</vt:lpwstr>
  </property>
  <property fmtid="{D5CDD505-2E9C-101B-9397-08002B2CF9AE}" pid="4" name="LastSaved">
    <vt:filetime>2022-08-09T16:00:00Z</vt:filetime>
  </property>
  <property fmtid="{D5CDD505-2E9C-101B-9397-08002B2CF9AE}" pid="5" name="ICV">
    <vt:lpwstr>0FF2E5F7CFE5486DAEB799A3977F605D</vt:lpwstr>
  </property>
  <property fmtid="{D5CDD505-2E9C-101B-9397-08002B2CF9AE}" pid="6" name="KSOProductBuildVer">
    <vt:lpwstr>2052-12.1.0.16388</vt:lpwstr>
  </property>
</Properties>
</file>